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7" r:id="rId2"/>
    <p:sldId id="257" r:id="rId3"/>
    <p:sldId id="288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FF"/>
    <a:srgbClr val="00FFFF"/>
    <a:srgbClr val="FFFF66"/>
    <a:srgbClr val="FF66CC"/>
    <a:srgbClr val="FF0066"/>
    <a:srgbClr val="0099FF"/>
    <a:srgbClr val="00FFCC"/>
    <a:srgbClr val="3333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D18092-BE67-451B-BB5C-993530A1757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03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Анализ образовательных результатов обучающихся по итогам 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I-четверти 2024-2025 учебного года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413335"/>
              </p:ext>
            </p:extLst>
          </p:nvPr>
        </p:nvGraphicFramePr>
        <p:xfrm>
          <a:off x="323528" y="332656"/>
          <a:ext cx="8460942" cy="6120679"/>
        </p:xfrm>
        <a:graphic>
          <a:graphicData uri="http://schemas.openxmlformats.org/drawingml/2006/table">
            <a:tbl>
              <a:tblPr/>
              <a:tblGrid>
                <a:gridCol w="28795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62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393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6576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4276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68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1-четверть 2023-2024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2023-2024 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учебный год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1-четверть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2024-2025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817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389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397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817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Коррекционные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173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60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24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60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0368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ВСЕГО УЧАЩИХСЯ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КПП-570)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583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КПП-570)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нулевых классов-507)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Отличники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Хорошисты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Неуспевающие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Неаттестованные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Успеваемость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99,82%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99,82%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99,8%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Качество знаний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37,74%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46,45%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37,53%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74" name="Group 3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275206"/>
              </p:ext>
            </p:extLst>
          </p:nvPr>
        </p:nvGraphicFramePr>
        <p:xfrm>
          <a:off x="467544" y="968534"/>
          <a:ext cx="8208912" cy="5503332"/>
        </p:xfrm>
        <a:graphic>
          <a:graphicData uri="http://schemas.openxmlformats.org/drawingml/2006/table">
            <a:tbl>
              <a:tblPr/>
              <a:tblGrid>
                <a:gridCol w="25376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3195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939335">
                  <a:extLst>
                    <a:ext uri="{9D8B030D-6E8A-4147-A177-3AD203B41FA5}">
                      <a16:colId xmlns="" xmlns:a16="http://schemas.microsoft.com/office/drawing/2014/main" val="190088486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1-четверть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2024-2025 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учебного года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Резерв </a:t>
                      </a:r>
                      <a:r>
                        <a:rPr kumimoji="0" lang="ru-R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учащихся с одной, двумя «3»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8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% кач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6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0 класс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33,3%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«А» - 3, 2 «Б» - 2, 2 «В» - 1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42,11%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 «А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» - 1,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«Б» - 2              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6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44,07%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«А»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1-4 классы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40,24%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13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30%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 «А» –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40,74%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 «А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»-3,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«Б»-2,</a:t>
                      </a:r>
                      <a:r>
                        <a:rPr lang="ru-RU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«В» - 1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39,44%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8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«А»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2,</a:t>
                      </a:r>
                      <a:r>
                        <a:rPr lang="ru-RU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 8 «В» - 1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521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31,34%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9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5-9 классы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36,42%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11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9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27,27%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10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«А» - 1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10-11 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27,27%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Всего по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школе</a:t>
                      </a:r>
                    </a:p>
                  </a:txBody>
                  <a:tcPr marL="68580" marR="68580" marT="0" marB="0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37,53%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42,77%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11560" y="260648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Результаты обученности и уровня сформированности качества знаний учащихся по классам и по школе</a:t>
            </a:r>
          </a:p>
        </p:txBody>
      </p:sp>
    </p:spTree>
    <p:extLst>
      <p:ext uri="{BB962C8B-B14F-4D97-AF65-F5344CB8AC3E}">
        <p14:creationId xmlns:p14="http://schemas.microsoft.com/office/powerpoint/2010/main" val="22189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3569</TotalTime>
  <Words>267</Words>
  <Application>Microsoft Office PowerPoint</Application>
  <PresentationFormat>Экран (4:3)</PresentationFormat>
  <Paragraphs>108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447</cp:revision>
  <dcterms:created xsi:type="dcterms:W3CDTF">2012-07-22T08:44:34Z</dcterms:created>
  <dcterms:modified xsi:type="dcterms:W3CDTF">2026-01-20T12:02:41Z</dcterms:modified>
</cp:coreProperties>
</file>