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57" r:id="rId3"/>
    <p:sldId id="288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  <a:srgbClr val="00FFFF"/>
    <a:srgbClr val="FFFF66"/>
    <a:srgbClr val="FF66CC"/>
    <a:srgbClr val="FF0066"/>
    <a:srgbClr val="0099FF"/>
    <a:srgbClr val="00FFCC"/>
    <a:srgbClr val="3333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D18092-BE67-451B-BB5C-993530A1757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3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Анализ образовательных результатов обучающихся по итогам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1-четверти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2025-2026 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340352"/>
              </p:ext>
            </p:extLst>
          </p:nvPr>
        </p:nvGraphicFramePr>
        <p:xfrm>
          <a:off x="395536" y="260648"/>
          <a:ext cx="8352929" cy="6309360"/>
        </p:xfrm>
        <a:graphic>
          <a:graphicData uri="http://schemas.openxmlformats.org/drawingml/2006/table">
            <a:tbl>
              <a:tblPr/>
              <a:tblGrid>
                <a:gridCol w="28428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10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158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322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7467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49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1-четверть 2024-2025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2024-2025 учебный год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1-четверть 2025-2026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49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49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Коррекционные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124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ВСЕГО УЧАЩИХСЯ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классов-507)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нулевых классов-493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классов-485)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Отличники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Хорошисты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Неуспевающие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Неаттестованные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Успеваемость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74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Качество знаний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37,53%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47,64%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40,57%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74" name="Group 3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888602"/>
              </p:ext>
            </p:extLst>
          </p:nvPr>
        </p:nvGraphicFramePr>
        <p:xfrm>
          <a:off x="467544" y="968534"/>
          <a:ext cx="8208912" cy="5503332"/>
        </p:xfrm>
        <a:graphic>
          <a:graphicData uri="http://schemas.openxmlformats.org/drawingml/2006/table">
            <a:tbl>
              <a:tblPr/>
              <a:tblGrid>
                <a:gridCol w="25376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19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39335">
                  <a:extLst>
                    <a:ext uri="{9D8B030D-6E8A-4147-A177-3AD203B41FA5}">
                      <a16:colId xmlns:a16="http://schemas.microsoft.com/office/drawing/2014/main" xmlns="" val="190088486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1-четверть 2025-2026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учебного года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Резерв учащихся с одной, двумя «3»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8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% кач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6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0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40,74%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 «А» - 4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39,58%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«А» - 4, 3 «В» - 1            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6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 «А» - 1, 4 «Б» - 3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1-4 классы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39,39%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41,38%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 «А» – 1, 5 «В» – 1, 5 «Г» - 1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38,78%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 «А»-1, 6 «Б»-1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7 «А» - 2, 7 «В» - 2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41,82%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521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39,39%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 «А» - 3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5-9 классы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41,22%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класс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10-11 классы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Всего по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школе</a:t>
                      </a:r>
                    </a:p>
                  </a:txBody>
                  <a:tcPr marL="68580" marR="68580" marT="0" marB="0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40,57%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46,54%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11560" y="260648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обученности и уровня сформированности качества знаний учащихся по классам и по школе</a:t>
            </a:r>
          </a:p>
        </p:txBody>
      </p:sp>
    </p:spTree>
    <p:extLst>
      <p:ext uri="{BB962C8B-B14F-4D97-AF65-F5344CB8AC3E}">
        <p14:creationId xmlns:p14="http://schemas.microsoft.com/office/powerpoint/2010/main" val="22189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3626</TotalTime>
  <Words>269</Words>
  <Application>Microsoft Office PowerPoint</Application>
  <PresentationFormat>Экран (4:3)</PresentationFormat>
  <Paragraphs>108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460</cp:revision>
  <dcterms:created xsi:type="dcterms:W3CDTF">2012-07-22T08:44:34Z</dcterms:created>
  <dcterms:modified xsi:type="dcterms:W3CDTF">2026-01-20T12:09:04Z</dcterms:modified>
</cp:coreProperties>
</file>