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7" r:id="rId2"/>
    <p:sldId id="257" r:id="rId3"/>
    <p:sldId id="28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00FFFF"/>
    <a:srgbClr val="FFFF66"/>
    <a:srgbClr val="FF66CC"/>
    <a:srgbClr val="FF0066"/>
    <a:srgbClr val="0099FF"/>
    <a:srgbClr val="00FFCC"/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20" autoAdjust="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C2FD3F-4F42-4A2D-8F90-F4E26A33C792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D18092-BE67-451B-BB5C-993530A1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ECAE8C00-7076-4E51-8309-87E81D681B2E}" type="slidenum">
              <a:rPr lang="ru-RU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795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D7C29-BD31-41C3-A423-F20D8AFF468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5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CDA5-9961-4AA9-8936-A2042540C653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BEED-85F5-4CC5-B3D9-DC3CB1983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96BF-0266-4A2D-9DEE-B548F97DE2F8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6D54-E543-417E-9107-7DF2A1369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73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FC0E-0EC4-4976-9155-09C25128A84B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66A1-6EAD-4B36-AA7E-7B6A2C3FE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3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BCA8-3406-4C4D-B903-7341FF837471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7A3D-33A9-4730-9D90-8DC834471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6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611-A861-4947-983B-ABEAE27D9F5A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28AB-1B1C-4227-BCA4-A4BC35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79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6C64-7CC0-4D42-88A8-AC8234E8DF43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986-DD8A-40FA-9135-2E5A3DA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3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29EB3-7C0D-4EAB-9D8E-5EA4C6967B4C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31D-85E2-401E-B394-15458B38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8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B3D7-707D-47CC-8F25-A3D58F8C844B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121A-C022-4D53-B143-87370E6C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4480-2AA5-43F9-92AA-1BAF02E3C646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4FAD-FC7E-4429-B908-E815FFE3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0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0AFB-F942-4B14-9A3F-6D8846183F16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D194-5020-4EB6-80DB-8A41CB274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15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B569-6385-4A65-9A1C-E49086629906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66-A2F9-4CEB-9A20-975DC3B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05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0781D-7C41-47F4-8CB2-53744C58CEC1}" type="datetimeFigureOut">
              <a:rPr lang="ru-RU"/>
              <a:pPr>
                <a:defRPr/>
              </a:pPr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DCA7-B9CE-4A4F-9FA2-A72FDD55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1437973"/>
          </a:xfrm>
          <a:prstGeom prst="rect">
            <a:avLst/>
          </a:prstGeom>
        </p:spPr>
        <p:txBody>
          <a:bodyPr wrap="square" lIns="82945" tIns="41473" rIns="82945" bIns="414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u="sng" spc="45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BA71433-E3F9-4C48-A84D-FBDCD1183571}"/>
              </a:ext>
            </a:extLst>
          </p:cNvPr>
          <p:cNvSpPr txBox="1"/>
          <p:nvPr/>
        </p:nvSpPr>
        <p:spPr>
          <a:xfrm>
            <a:off x="992427" y="1844824"/>
            <a:ext cx="73448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обученности и уровня сформированности качества знаний учащихся по итогам </a:t>
            </a:r>
          </a:p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-четверти 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2023-2024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346603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03" name="Group 4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255091"/>
              </p:ext>
            </p:extLst>
          </p:nvPr>
        </p:nvGraphicFramePr>
        <p:xfrm>
          <a:off x="395537" y="332656"/>
          <a:ext cx="8352927" cy="6309360"/>
        </p:xfrm>
        <a:graphic>
          <a:graphicData uri="http://schemas.openxmlformats.org/drawingml/2006/table">
            <a:tbl>
              <a:tblPr/>
              <a:tblGrid>
                <a:gridCol w="29523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415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158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432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40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80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-четверть 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2023-2024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-четверть 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2023-2024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-четверть 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2023-2024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80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389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0321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УЧАЩИХСЯ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КПП-570)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КПП-572)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587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КПП-573)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Отличники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Неуспевающие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Неаттестованные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Успеваемость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99,82%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99,83%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37,74%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39,85%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45,61%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74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949027"/>
              </p:ext>
            </p:extLst>
          </p:nvPr>
        </p:nvGraphicFramePr>
        <p:xfrm>
          <a:off x="386770" y="968534"/>
          <a:ext cx="8280919" cy="5276519"/>
        </p:xfrm>
        <a:graphic>
          <a:graphicData uri="http://schemas.openxmlformats.org/drawingml/2006/table">
            <a:tbl>
              <a:tblPr/>
              <a:tblGrid>
                <a:gridCol w="12329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377300307"/>
                    </a:ext>
                  </a:extLst>
                </a:gridCol>
                <a:gridCol w="1935449">
                  <a:extLst>
                    <a:ext uri="{9D8B030D-6E8A-4147-A177-3AD203B41FA5}">
                      <a16:colId xmlns="" xmlns:a16="http://schemas.microsoft.com/office/drawing/2014/main" val="190088486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1-четверть 2023-2024 учебного года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2-четверть 2023-2024 учебного года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3-четверть 2023-2024 учебного года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Резерв учащихся с одной, двумя «3»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43,86%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49,12%  (+5,26%)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51,79% (+2,67%)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«А» </a:t>
                      </a: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40% (+2,71%)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50,82% (+10,82%)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«А»-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3,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«В»-1,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     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«Г»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40,63% (+3,13%)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40,63%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«Б» -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1, 4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В» - 1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43,09% (+3,65%)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47,51% (+4,42%)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45% (+3,46%)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55% (+10%)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 «А» –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43,75% (+2,48%)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50% (+6,25%)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43,24% (+0,77%)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48,65% (+5,41%)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24,29%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25,35% (+1,06%)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32,43% (+7,08%)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35,21%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34,72% (-0,49%)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39,44% (+4,72%)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521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38,12% (+1,28%)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44,61% (+6,49%)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9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по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школе</a:t>
                      </a:r>
                    </a:p>
                  </a:txBody>
                  <a:tcPr marL="68580" marR="68580" marT="0" marB="0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39,85%(+2,11%)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45,61% (+5,76%)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47,71%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260648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Результаты обученности и уровня сформированности качества знаний учащихся по классам и по школе</a:t>
            </a:r>
          </a:p>
        </p:txBody>
      </p:sp>
    </p:spTree>
    <p:extLst>
      <p:ext uri="{BB962C8B-B14F-4D97-AF65-F5344CB8AC3E}">
        <p14:creationId xmlns:p14="http://schemas.microsoft.com/office/powerpoint/2010/main" val="22189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3619</TotalTime>
  <Words>342</Words>
  <Application>Microsoft Office PowerPoint</Application>
  <PresentationFormat>Экран (4:3)</PresentationFormat>
  <Paragraphs>130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MS Gothic</vt:lpstr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Пользователь Windows</cp:lastModifiedBy>
  <cp:revision>458</cp:revision>
  <dcterms:created xsi:type="dcterms:W3CDTF">2012-07-22T08:44:34Z</dcterms:created>
  <dcterms:modified xsi:type="dcterms:W3CDTF">2024-03-28T04:44:45Z</dcterms:modified>
</cp:coreProperties>
</file>