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57" r:id="rId3"/>
    <p:sldId id="288" r:id="rId4"/>
    <p:sldId id="29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20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1-четверти 2022-2023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640342"/>
              </p:ext>
            </p:extLst>
          </p:nvPr>
        </p:nvGraphicFramePr>
        <p:xfrm>
          <a:off x="287523" y="260648"/>
          <a:ext cx="8568953" cy="6048531"/>
        </p:xfrm>
        <a:graphic>
          <a:graphicData uri="http://schemas.openxmlformats.org/drawingml/2006/table">
            <a:tbl>
              <a:tblPr/>
              <a:tblGrid>
                <a:gridCol w="3028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2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8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80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1-четверть 2021-2022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2021-2022 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КПП-575)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КПП-600)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37,76%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40,43%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483919"/>
              </p:ext>
            </p:extLst>
          </p:nvPr>
        </p:nvGraphicFramePr>
        <p:xfrm>
          <a:off x="611560" y="968534"/>
          <a:ext cx="8056129" cy="5736974"/>
        </p:xfrm>
        <a:graphic>
          <a:graphicData uri="http://schemas.openxmlformats.org/drawingml/2006/table">
            <a:tbl>
              <a:tblPr/>
              <a:tblGrid>
                <a:gridCol w="1042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32483">
                  <a:extLst>
                    <a:ext uri="{9D8B030D-6E8A-4147-A177-3AD203B41FA5}">
                      <a16:colId xmlns:a16="http://schemas.microsoft.com/office/drawing/2014/main" val="377300307"/>
                    </a:ext>
                  </a:extLst>
                </a:gridCol>
                <a:gridCol w="2079465">
                  <a:extLst>
                    <a:ext uri="{9D8B030D-6E8A-4147-A177-3AD203B41FA5}">
                      <a16:colId xmlns:a16="http://schemas.microsoft.com/office/drawing/2014/main" val="190088486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1-четверть 2021-2022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учебного года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2021-2022 </a:t>
                      </a:r>
                    </a:p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учебный год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1-четверть 2022-2023 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Резерв учащихся с одной, двумя «3»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38,71%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26,32%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«А» - 6, 2 «Б» - 1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«Б» - 1, 3 «В» - 3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«А» - 2, 4 «Б» - 2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51,32%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«Б» – 1, 5 «В» - 1, 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«Г» - 2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 «А» - 4, 6 «Б»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 «В» - 1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«Б» - 3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«Б»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08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</a:t>
            </a:r>
          </a:p>
        </p:txBody>
      </p:sp>
    </p:spTree>
    <p:extLst>
      <p:ext uri="{BB962C8B-B14F-4D97-AF65-F5344CB8AC3E}">
        <p14:creationId xmlns:p14="http://schemas.microsoft.com/office/powerpoint/2010/main" val="22189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9A1B9E-C242-230A-2C10-9995E04D2634}"/>
              </a:ext>
            </a:extLst>
          </p:cNvPr>
          <p:cNvSpPr txBox="1"/>
          <p:nvPr/>
        </p:nvSpPr>
        <p:spPr>
          <a:xfrm>
            <a:off x="605102" y="332656"/>
            <a:ext cx="7933796" cy="6935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повышению качества знаний в 2022-2023 учебном году.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своевременную работу с обучающимися имеющими одну тройку, две тройки – это резерв школы.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реализовать образовательный потенциал ученика. (Развитие индивидуальных возможностей ребёнка, создание адаптирующих условий, особая организация учебного процесса, способствующая созданию и реализации индивидуальной образовательной траектории школьника).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работу по преемственности на уровне начального и основного среднего образования.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учителям-предметникам и классным руководителям использовать в работе все средства и способы для улучшения качества обучения.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на контроль и отслеживать успешность обучения обучающихся в динамике. 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сохранение контингента обучающихся.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работу по созданию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благоприятной мотивационной среды.</a:t>
            </a:r>
            <a:endParaRPr lang="ru-RU" dirty="0">
              <a:solidFill>
                <a:prstClr val="black"/>
              </a:solidFill>
              <a:effectLst/>
              <a:ea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учителей со слабоуспевающими учащимися через индивидуальный подход на уроках, дополнительные занятия, консультации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(срок: постоянно,  ответственные: учителя-предметники)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с «резервом» учащихся через индивидуальный подход на уроках, дополнительные занятия, консультации, факультативы.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учителя-предметники)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учителей с учащимися, мотивированными на учёбу, через индивидуальный подход на уроках, кружки, факультативы, консультации, организацию конкурсных работ, олимпиад.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Генрих Ю.С., заместитель директора по УВР, Бровкина Н.П., заместитель директора по НМР, учителя-предметники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Tx/>
              <a:buChar char="-"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3405</TotalTime>
  <Words>556</Words>
  <Application>Microsoft Office PowerPoint</Application>
  <PresentationFormat>Экран (4:3)</PresentationFormat>
  <Paragraphs>146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ПК-1</cp:lastModifiedBy>
  <cp:revision>432</cp:revision>
  <dcterms:created xsi:type="dcterms:W3CDTF">2012-07-22T08:44:34Z</dcterms:created>
  <dcterms:modified xsi:type="dcterms:W3CDTF">2022-11-02T15:33:48Z</dcterms:modified>
</cp:coreProperties>
</file>