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7" r:id="rId2"/>
    <p:sldId id="257" r:id="rId3"/>
    <p:sldId id="288" r:id="rId4"/>
    <p:sldId id="296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CCFFFF"/>
    <a:srgbClr val="00FFFF"/>
    <a:srgbClr val="FFFF66"/>
    <a:srgbClr val="FF66CC"/>
    <a:srgbClr val="FF0066"/>
    <a:srgbClr val="0099FF"/>
    <a:srgbClr val="00FFCC"/>
    <a:srgbClr val="3333FF"/>
    <a:srgbClr val="00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9520" autoAdjust="0"/>
  </p:normalViewPr>
  <p:slideViewPr>
    <p:cSldViewPr>
      <p:cViewPr varScale="1">
        <p:scale>
          <a:sx n="104" d="100"/>
          <a:sy n="104" d="100"/>
        </p:scale>
        <p:origin x="-18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2C2FD3F-4F42-4A2D-8F90-F4E26A33C792}" type="datetimeFigureOut">
              <a:rPr lang="ru-RU"/>
              <a:pPr>
                <a:defRPr/>
              </a:pPr>
              <a:t>06.01.2023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6D18092-BE67-451B-BB5C-993530A175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1271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fld id="{ECAE8C00-7076-4E51-8309-87E81D681B2E}" type="slidenum">
              <a:rPr lang="ru-RU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ru-RU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0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D7C29-BD31-41C3-A423-F20D8AFF468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D18092-BE67-451B-BB5C-993530A17579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8242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7CDA5-9961-4AA9-8936-A2042540C653}" type="datetimeFigureOut">
              <a:rPr lang="ru-RU"/>
              <a:pPr>
                <a:defRPr/>
              </a:pPr>
              <a:t>06.01.2023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DBEED-85F5-4CC5-B3D9-DC3CB1983E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8359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196BF-0266-4A2D-9DEE-B548F97DE2F8}" type="datetimeFigureOut">
              <a:rPr lang="ru-RU"/>
              <a:pPr>
                <a:defRPr/>
              </a:pPr>
              <a:t>06.01.2023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36D54-E543-417E-9107-7DF2A1369E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0735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4FC0E-0EC4-4976-9155-09C25128A84B}" type="datetimeFigureOut">
              <a:rPr lang="ru-RU"/>
              <a:pPr>
                <a:defRPr/>
              </a:pPr>
              <a:t>06.01.2023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B66A1-6EAD-4B36-AA7E-7B6A2C3FEB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1238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ABCA8-3406-4C4D-B903-7341FF837471}" type="datetimeFigureOut">
              <a:rPr lang="ru-RU"/>
              <a:pPr>
                <a:defRPr/>
              </a:pPr>
              <a:t>06.01.2023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D7A3D-33A9-4730-9D90-8DC834471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4963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71611-A861-4947-983B-ABEAE27D9F5A}" type="datetimeFigureOut">
              <a:rPr lang="ru-RU"/>
              <a:pPr>
                <a:defRPr/>
              </a:pPr>
              <a:t>06.01.2023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728AB-1B1C-4227-BCA4-A4BC35F8EC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5792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06C64-7CC0-4D42-88A8-AC8234E8DF43}" type="datetimeFigureOut">
              <a:rPr lang="ru-RU"/>
              <a:pPr>
                <a:defRPr/>
              </a:pPr>
              <a:t>06.01.2023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98986-DD8A-40FA-9135-2E5A3DA4FE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4833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29EB3-7C0D-4EAB-9D8E-5EA4C6967B4C}" type="datetimeFigureOut">
              <a:rPr lang="ru-RU"/>
              <a:pPr>
                <a:defRPr/>
              </a:pPr>
              <a:t>06.01.2023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3D31D-85E2-401E-B394-15458B383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6685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4B3D7-707D-47CC-8F25-A3D58F8C844B}" type="datetimeFigureOut">
              <a:rPr lang="ru-RU"/>
              <a:pPr>
                <a:defRPr/>
              </a:pPr>
              <a:t>06.01.2023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A121A-C022-4D53-B143-87370E6C63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7379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B4480-2AA5-43F9-92AA-1BAF02E3C646}" type="datetimeFigureOut">
              <a:rPr lang="ru-RU"/>
              <a:pPr>
                <a:defRPr/>
              </a:pPr>
              <a:t>06.01.2023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74FAD-FC7E-4429-B908-E815FFE3B5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9308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00AFB-F942-4B14-9A3F-6D8846183F16}" type="datetimeFigureOut">
              <a:rPr lang="ru-RU"/>
              <a:pPr>
                <a:defRPr/>
              </a:pPr>
              <a:t>06.01.2023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4D194-5020-4EB6-80DB-8A41CB2748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3155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4B569-6385-4A65-9A1C-E49086629906}" type="datetimeFigureOut">
              <a:rPr lang="ru-RU"/>
              <a:pPr>
                <a:defRPr/>
              </a:pPr>
              <a:t>06.01.2023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60766-A2F9-4CEB-9A20-975DC3B66F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1050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F0781D-7C41-47F4-8CB2-53744C58CEC1}" type="datetimeFigureOut">
              <a:rPr lang="ru-RU"/>
              <a:pPr>
                <a:defRPr/>
              </a:pPr>
              <a:t>06.01.2023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21DCA7-B9CE-4A4F-9FA2-A72FDD55EC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548680"/>
            <a:ext cx="7488832" cy="1437973"/>
          </a:xfrm>
          <a:prstGeom prst="rect">
            <a:avLst/>
          </a:prstGeom>
        </p:spPr>
        <p:txBody>
          <a:bodyPr wrap="square" lIns="82945" tIns="41473" rIns="82945" bIns="4147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u="sng" spc="45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BA71433-E3F9-4C48-A84D-FBDCD1183571}"/>
              </a:ext>
            </a:extLst>
          </p:cNvPr>
          <p:cNvSpPr txBox="1"/>
          <p:nvPr/>
        </p:nvSpPr>
        <p:spPr>
          <a:xfrm>
            <a:off x="992427" y="1844824"/>
            <a:ext cx="734481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Результаты обученности и уровня сформированности качества знаний учащихся по итогам </a:t>
            </a:r>
          </a:p>
          <a:p>
            <a:pPr algn="ctr" eaLnBrk="1" hangingPunct="1"/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2-четверти 2022-2023 учебного года</a:t>
            </a:r>
          </a:p>
        </p:txBody>
      </p:sp>
    </p:spTree>
    <p:extLst>
      <p:ext uri="{BB962C8B-B14F-4D97-AF65-F5344CB8AC3E}">
        <p14:creationId xmlns:p14="http://schemas.microsoft.com/office/powerpoint/2010/main" xmlns="" val="3466035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803" name="Group 4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41249074"/>
              </p:ext>
            </p:extLst>
          </p:nvPr>
        </p:nvGraphicFramePr>
        <p:xfrm>
          <a:off x="287523" y="260648"/>
          <a:ext cx="8568953" cy="6269165"/>
        </p:xfrm>
        <a:graphic>
          <a:graphicData uri="http://schemas.openxmlformats.org/drawingml/2006/table">
            <a:tbl>
              <a:tblPr/>
              <a:tblGrid>
                <a:gridCol w="30286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89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628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883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4809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570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2021-2022 учебный год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1-четверть 2022-2023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2-четверть 2022-2023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76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КПП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76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Общеобразовательные классы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388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406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407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1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Коррекционные классы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194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195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1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ПРИБЫЛО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1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ВЫБЫЛО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000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ВСЕГО УЧАЩИХСЯ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КПП-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КПП-600)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КПП-602)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Отличники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Хорошисты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0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Неуспевающие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Неаттестованные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Успеваемость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368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Качество знаний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40,43%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32,53%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36,16%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74" name="Group 3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26918042"/>
              </p:ext>
            </p:extLst>
          </p:nvPr>
        </p:nvGraphicFramePr>
        <p:xfrm>
          <a:off x="611560" y="968534"/>
          <a:ext cx="8280921" cy="5759453"/>
        </p:xfrm>
        <a:graphic>
          <a:graphicData uri="http://schemas.openxmlformats.org/drawingml/2006/table">
            <a:tbl>
              <a:tblPr/>
              <a:tblGrid>
                <a:gridCol w="10712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752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7248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045712">
                  <a:extLst>
                    <a:ext uri="{9D8B030D-6E8A-4147-A177-3AD203B41FA5}">
                      <a16:colId xmlns:a16="http://schemas.microsoft.com/office/drawing/2014/main" xmlns="" val="377300307"/>
                    </a:ext>
                  </a:extLst>
                </a:gridCol>
                <a:gridCol w="2016225">
                  <a:extLst>
                    <a:ext uri="{9D8B030D-6E8A-4147-A177-3AD203B41FA5}">
                      <a16:colId xmlns:a16="http://schemas.microsoft.com/office/drawing/2014/main" xmlns="" val="1900884862"/>
                    </a:ext>
                  </a:extLst>
                </a:gridCol>
              </a:tblGrid>
              <a:tr h="140570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2021-2022 </a:t>
                      </a:r>
                    </a:p>
                    <a:p>
                      <a:pPr 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учебный год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1-четверть 2022-2023 учебного года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2-четверть 2022-2023 учебного года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Резерв учащихся с одной, двумя «3»</a:t>
                      </a: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8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кач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кач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кач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62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38,71%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26,32%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33,33%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«А» - </a:t>
                      </a:r>
                      <a:r>
                        <a:rPr lang="en-US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«Б</a:t>
                      </a:r>
                      <a:r>
                        <a:rPr lang="ru-RU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»</a:t>
                      </a:r>
                      <a:r>
                        <a:rPr lang="en-US" sz="16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- 1</a:t>
                      </a:r>
                      <a:endParaRPr lang="ru-RU" sz="1600" b="1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38,57%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32,84%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39,71%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 </a:t>
                      </a:r>
                      <a:r>
                        <a:rPr lang="ru-RU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«В» - </a:t>
                      </a:r>
                      <a:r>
                        <a:rPr lang="en-US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endParaRPr lang="ru-RU" sz="1600" b="1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41,67%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40,28%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42,86%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 «А» - </a:t>
                      </a:r>
                      <a:r>
                        <a:rPr lang="en-US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, 4 </a:t>
                      </a:r>
                      <a:r>
                        <a:rPr lang="ru-RU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«Б» - </a:t>
                      </a:r>
                      <a:r>
                        <a:rPr lang="en-US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  <a:endParaRPr lang="ru-RU" sz="1600" b="1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7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1-4 классы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39,71%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33,67%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</a:t>
                      </a:r>
                      <a:endParaRPr lang="ru-RU" sz="1600" b="1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51,32%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38,81%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38,81%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 </a:t>
                      </a:r>
                      <a:r>
                        <a:rPr lang="ru-RU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«В» - </a:t>
                      </a:r>
                      <a:r>
                        <a:rPr lang="ru-RU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1600" b="1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40,26%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45,45%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 «А» - </a:t>
                      </a:r>
                      <a:r>
                        <a:rPr lang="en-US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 «Б» - 1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25,64%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 «В» - 1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24,49%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32,89%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37,33%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 </a:t>
                      </a:r>
                      <a:r>
                        <a:rPr lang="ru-RU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«</a:t>
                      </a:r>
                      <a:r>
                        <a:rPr lang="en-US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</a:t>
                      </a:r>
                      <a:r>
                        <a:rPr lang="ru-RU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» </a:t>
                      </a:r>
                      <a:r>
                        <a:rPr lang="ru-RU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6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8 «Б» - 1,     8 «Г» - 2</a:t>
                      </a:r>
                      <a:endParaRPr lang="ru-RU" sz="1600" b="1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18,37%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1600" b="1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87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5-9 классы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31,88%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34,58%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</a:t>
                      </a:r>
                      <a:endParaRPr lang="ru-RU" sz="1600" b="1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8080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Всего по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школе</a:t>
                      </a:r>
                    </a:p>
                  </a:txBody>
                  <a:tcPr marL="68580" marR="68580" marT="0" marB="0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40,43%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32,53%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36,16%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11560" y="260648"/>
            <a:ext cx="8280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i="1" dirty="0">
                <a:solidFill>
                  <a:srgbClr val="000000"/>
                </a:solidFill>
                <a:cs typeface="Times New Roman" pitchFamily="18" charset="0"/>
              </a:rPr>
              <a:t>Результаты обученности и уровня сформированности качества знаний учащихся по классам и по школе</a:t>
            </a:r>
          </a:p>
        </p:txBody>
      </p:sp>
    </p:spTree>
    <p:extLst>
      <p:ext uri="{BB962C8B-B14F-4D97-AF65-F5344CB8AC3E}">
        <p14:creationId xmlns:p14="http://schemas.microsoft.com/office/powerpoint/2010/main" xmlns="" val="2218944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3268" y="6453336"/>
            <a:ext cx="8215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Tx/>
              <a:buChar char="-"/>
            </a:pPr>
            <a:endParaRPr lang="ru-RU" dirty="0"/>
          </a:p>
          <a:p>
            <a:pPr lvl="0" algn="just"/>
            <a:r>
              <a:rPr lang="en-US" dirty="0"/>
              <a:t>-</a:t>
            </a:r>
            <a:endParaRPr lang="ru-RU" dirty="0"/>
          </a:p>
          <a:p>
            <a:pPr lvl="0" algn="just"/>
            <a:r>
              <a:rPr lang="en-US" dirty="0"/>
              <a:t>-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A9A1B9E-C242-230A-2C10-9995E04D2634}"/>
              </a:ext>
            </a:extLst>
          </p:cNvPr>
          <p:cNvSpPr txBox="1"/>
          <p:nvPr/>
        </p:nvSpPr>
        <p:spPr>
          <a:xfrm>
            <a:off x="642910" y="571480"/>
            <a:ext cx="7933796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работу по повышению качества знаний в 2022-2023 учебном году.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своевременную работу с обучающимися имеющими одну тройку, две тройки – это резерв школы.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стремиться реализовать образовательный потенциал ученика. (Развитие индивидуальных возможностей ребёнка, создание адаптирующих условий, особая организация учебного процесса, способствующая созданию и реализации индивидуальной образовательной траектории школьника).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работу по преемственности на уровне начального и основного среднего образования.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учителям-предметникам и классным руководителям использовать в работе все средства и способы для улучшения качества обучения.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взять на контроль и отслеживать успешность обучения обучающихся в динамике. 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сохранение контингента обучающихся.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работу по созданию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благоприятной мотивационной среды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3483</TotalTime>
  <Words>426</Words>
  <Application>Microsoft Office PowerPoint</Application>
  <PresentationFormat>Экран (4:3)</PresentationFormat>
  <Paragraphs>140</Paragraphs>
  <Slides>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 Владимировна</dc:creator>
  <cp:lastModifiedBy>Пользователь Windows</cp:lastModifiedBy>
  <cp:revision>441</cp:revision>
  <dcterms:created xsi:type="dcterms:W3CDTF">2012-07-22T08:44:34Z</dcterms:created>
  <dcterms:modified xsi:type="dcterms:W3CDTF">2023-01-06T04:07:58Z</dcterms:modified>
</cp:coreProperties>
</file>