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57" r:id="rId3"/>
    <p:sldId id="288" r:id="rId4"/>
    <p:sldId id="29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20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D18092-BE67-451B-BB5C-993530A1757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4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3-четверти 2022-2023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930239"/>
              </p:ext>
            </p:extLst>
          </p:nvPr>
        </p:nvGraphicFramePr>
        <p:xfrm>
          <a:off x="287523" y="260648"/>
          <a:ext cx="8568953" cy="6048531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КПП-600)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КПП-602)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36,16%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35281"/>
              </p:ext>
            </p:extLst>
          </p:nvPr>
        </p:nvGraphicFramePr>
        <p:xfrm>
          <a:off x="611561" y="968534"/>
          <a:ext cx="8064896" cy="5521444"/>
        </p:xfrm>
        <a:graphic>
          <a:graphicData uri="http://schemas.openxmlformats.org/drawingml/2006/table">
            <a:tbl>
              <a:tblPr/>
              <a:tblGrid>
                <a:gridCol w="1043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92345">
                  <a:extLst>
                    <a:ext uri="{9D8B030D-6E8A-4147-A177-3AD203B41FA5}">
                      <a16:colId xmlns:a16="http://schemas.microsoft.com/office/drawing/2014/main" val="377300307"/>
                    </a:ext>
                  </a:extLst>
                </a:gridCol>
                <a:gridCol w="1963628">
                  <a:extLst>
                    <a:ext uri="{9D8B030D-6E8A-4147-A177-3AD203B41FA5}">
                      <a16:colId xmlns:a16="http://schemas.microsoft.com/office/drawing/2014/main" val="1900884862"/>
                    </a:ext>
                  </a:extLst>
                </a:gridCol>
              </a:tblGrid>
              <a:tr h="14057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2021-2022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1-четверть 2022-2023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2-четверть 2022-2023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3-четверть 2022-2023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38,71%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26,32%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33,33%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36,84%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0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A1B9E-C242-230A-2C10-9995E04D2634}"/>
              </a:ext>
            </a:extLst>
          </p:cNvPr>
          <p:cNvSpPr txBox="1"/>
          <p:nvPr/>
        </p:nvSpPr>
        <p:spPr>
          <a:xfrm>
            <a:off x="642910" y="571480"/>
            <a:ext cx="793379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повышению качества знаний в 4-четверти 2022-2023 учебного года.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своевременную работу с обучающимися имеющими одну тройку, две тройки – это резерв школы.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реализовать образовательный потенциал ученика. (Развитие индивидуальных возможностей ребёнка, создание адаптирующих условий, особая организация учебного процесса, способствующая созданию и реализации индивидуальной образовательной траектории школьника).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по преемственности на уровне начального и основного среднего образования.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 и классным руководителям использовать в работе все средства и способы для улучшения качества обучения.</a:t>
            </a:r>
          </a:p>
          <a:p>
            <a:pPr marL="285750" indent="-285750" algn="just">
              <a:buFontTx/>
              <a:buChar char="-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учителям-предметникам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отслеживать успешность обучения обучающихся в динамике.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созданию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благоприятной мотивационной среды.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352</Words>
  <Application>Microsoft Office PowerPoint</Application>
  <PresentationFormat>Экран (4:3)</PresentationFormat>
  <Paragraphs>143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ПК-1</cp:lastModifiedBy>
  <cp:revision>446</cp:revision>
  <dcterms:created xsi:type="dcterms:W3CDTF">2012-07-22T08:44:34Z</dcterms:created>
  <dcterms:modified xsi:type="dcterms:W3CDTF">2023-04-06T14:44:09Z</dcterms:modified>
</cp:coreProperties>
</file>