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57" r:id="rId3"/>
    <p:sldId id="288" r:id="rId4"/>
    <p:sldId id="29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20" autoAdjust="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89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082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D18092-BE67-451B-BB5C-993530A1757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4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A71433-E3F9-4C48-A84D-FBDCD1183571}"/>
              </a:ext>
            </a:extLst>
          </p:cNvPr>
          <p:cNvSpPr txBox="1"/>
          <p:nvPr/>
        </p:nvSpPr>
        <p:spPr>
          <a:xfrm>
            <a:off x="992427" y="1844824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4-четверти 2022-2023 учебного года и 2022-2023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896437"/>
              </p:ext>
            </p:extLst>
          </p:nvPr>
        </p:nvGraphicFramePr>
        <p:xfrm>
          <a:off x="287523" y="260648"/>
          <a:ext cx="8568954" cy="6119820"/>
        </p:xfrm>
        <a:graphic>
          <a:graphicData uri="http://schemas.openxmlformats.org/drawingml/2006/table">
            <a:tbl>
              <a:tblPr/>
              <a:tblGrid>
                <a:gridCol w="30286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91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28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8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480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39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2022-2023 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7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7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КПП-599)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КПП-599)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КПП-599)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0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6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40,45%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39,96%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41,45%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2776"/>
              </p:ext>
            </p:extLst>
          </p:nvPr>
        </p:nvGraphicFramePr>
        <p:xfrm>
          <a:off x="755576" y="994981"/>
          <a:ext cx="7848872" cy="5470771"/>
        </p:xfrm>
        <a:graphic>
          <a:graphicData uri="http://schemas.openxmlformats.org/drawingml/2006/table">
            <a:tbl>
              <a:tblPr/>
              <a:tblGrid>
                <a:gridCol w="1992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5558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057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2021-2022 </a:t>
                      </a:r>
                    </a:p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2022-2023 </a:t>
                      </a:r>
                    </a:p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учебный год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38,71%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38,6%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28,95%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808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</a:t>
            </a:r>
          </a:p>
        </p:txBody>
      </p:sp>
    </p:spTree>
    <p:extLst>
      <p:ext uri="{BB962C8B-B14F-4D97-AF65-F5344CB8AC3E}">
        <p14:creationId xmlns:p14="http://schemas.microsoft.com/office/powerpoint/2010/main" val="22189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268" y="64533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A9A1B9E-C242-230A-2C10-9995E04D2634}"/>
              </a:ext>
            </a:extLst>
          </p:cNvPr>
          <p:cNvSpPr txBox="1"/>
          <p:nvPr/>
        </p:nvSpPr>
        <p:spPr>
          <a:xfrm>
            <a:off x="642910" y="571480"/>
            <a:ext cx="7933796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повышению качества знаний в 2023-2024 учебном году.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своевременную работу с обучающимися имеющими одну тройку, две тройки – это резерв школы.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реализовать образовательный потенциал ученика. (Развитие индивидуальных возможностей ребёнка, создание адаптирующих условий, особая организация учебного процесса, способствующая созданию и реализации индивидуальной образовательной траектории школьника).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работу по преемственности на уровне начального и основного среднего образования.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учителям-предметникам и классным руководителям использовать в работе все средства и способы для улучшения качества обучения.</a:t>
            </a:r>
          </a:p>
          <a:p>
            <a:pPr marL="285750" indent="-285750" algn="just">
              <a:buFontTx/>
              <a:buChar char="-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учителям-предметникам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отслеживать успешность обучения обучающихся в динамике. 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созданию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благоприятной мотивационной среды.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3513</TotalTime>
  <Words>297</Words>
  <Application>Microsoft Office PowerPoint</Application>
  <PresentationFormat>Экран (4:3)</PresentationFormat>
  <Paragraphs>116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MS Gothic</vt:lpstr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Пользователь Windows</cp:lastModifiedBy>
  <cp:revision>454</cp:revision>
  <dcterms:created xsi:type="dcterms:W3CDTF">2012-07-22T08:44:34Z</dcterms:created>
  <dcterms:modified xsi:type="dcterms:W3CDTF">2024-05-31T05:19:13Z</dcterms:modified>
</cp:coreProperties>
</file>