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287" r:id="rId2"/>
    <p:sldId id="257" r:id="rId3"/>
    <p:sldId id="288" r:id="rId4"/>
    <p:sldId id="297" r:id="rId5"/>
    <p:sldId id="298" r:id="rId6"/>
    <p:sldId id="299" r:id="rId7"/>
    <p:sldId id="301" r:id="rId8"/>
    <p:sldId id="302" r:id="rId9"/>
    <p:sldId id="303" r:id="rId10"/>
    <p:sldId id="304" r:id="rId11"/>
    <p:sldId id="296" r:id="rId12"/>
  </p:sldIdLst>
  <p:sldSz cx="9144000" cy="6858000" type="screen4x3"/>
  <p:notesSz cx="6858000" cy="9144000"/>
  <p:defaultTextStyle>
    <a:defPPr>
      <a:defRPr lang="ru-RU"/>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0000FF"/>
    <a:srgbClr val="CCFFFF"/>
    <a:srgbClr val="00FFFF"/>
    <a:srgbClr val="FFFF66"/>
    <a:srgbClr val="FF66CC"/>
    <a:srgbClr val="FF0066"/>
    <a:srgbClr val="0099FF"/>
    <a:srgbClr val="00FFCC"/>
    <a:srgbClr val="3333FF"/>
    <a:srgbClr val="00CCFF"/>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35758FB7-9AC5-4552-8A53-C91805E547FA}" styleName="Стиль из темы 1 - акцент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5FD0F851-EC5A-4D38-B0AD-8093EC10F338}" styleName="Светлый стиль 1 - акцент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BDBED569-4797-4DF1-A0F4-6AAB3CD982D8}" styleName="Светлый стиль 3 - акцент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C89EF96-8CEA-46FF-86C4-4CE0E7609802}" styleName="Светлый стиль 3 - акцент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89520" autoAdjust="0"/>
  </p:normalViewPr>
  <p:slideViewPr>
    <p:cSldViewPr>
      <p:cViewPr varScale="1">
        <p:scale>
          <a:sx n="104" d="100"/>
          <a:sy n="104" d="100"/>
        </p:scale>
        <p:origin x="-1824" y="-8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pPr>
              <a:defRPr/>
            </a:pPr>
            <a:fld id="{92C2FD3F-4F42-4A2D-8F90-F4E26A33C792}" type="datetimeFigureOut">
              <a:rPr lang="ru-RU"/>
              <a:pPr>
                <a:defRPr/>
              </a:pPr>
              <a:t>28.08.2023</a:t>
            </a:fld>
            <a:endParaRPr lang="ru-RU"/>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ru-RU" noProof="0"/>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ru-RU" noProof="0"/>
              <a:t>Образец текста</a:t>
            </a:r>
          </a:p>
          <a:p>
            <a:pPr lvl="1"/>
            <a:r>
              <a:rPr lang="ru-RU" noProof="0"/>
              <a:t>Второй уровень</a:t>
            </a:r>
          </a:p>
          <a:p>
            <a:pPr lvl="2"/>
            <a:r>
              <a:rPr lang="ru-RU" noProof="0"/>
              <a:t>Третий уровень</a:t>
            </a:r>
          </a:p>
          <a:p>
            <a:pPr lvl="3"/>
            <a:r>
              <a:rPr lang="ru-RU" noProof="0"/>
              <a:t>Четвертый уровень</a:t>
            </a:r>
          </a:p>
          <a:p>
            <a:pPr lvl="4"/>
            <a:r>
              <a:rPr lang="ru-RU" noProof="0"/>
              <a:t>Пятый уровень</a:t>
            </a:r>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pPr>
              <a:defRPr/>
            </a:pPr>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pPr>
              <a:defRPr/>
            </a:pPr>
            <a:fld id="{46D18092-BE67-451B-BB5C-993530A17579}" type="slidenum">
              <a:rPr lang="ru-RU"/>
              <a:pPr>
                <a:defRPr/>
              </a:pPr>
              <a:t>‹#›</a:t>
            </a:fld>
            <a:endParaRPr lang="ru-RU"/>
          </a:p>
        </p:txBody>
      </p:sp>
    </p:spTree>
    <p:extLst>
      <p:ext uri="{BB962C8B-B14F-4D97-AF65-F5344CB8AC3E}">
        <p14:creationId xmlns:p14="http://schemas.microsoft.com/office/powerpoint/2010/main" xmlns="" val="263127142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074" name="Rectangle 6"/>
          <p:cNvSpPr>
            <a:spLocks noGrp="1" noChangeArrowheads="1"/>
          </p:cNvSpPr>
          <p:nvPr>
            <p:ph type="sldNum" sz="quarter"/>
          </p:nvPr>
        </p:nvSpPr>
        <p:spPr>
          <a:noFill/>
        </p:spPr>
        <p:txBody>
          <a:bodyPr/>
          <a:lstStyle>
            <a:lvl1pPr eaLnBrk="0">
              <a:tabLst>
                <a:tab pos="634643" algn="l"/>
                <a:tab pos="1269286" algn="l"/>
                <a:tab pos="1903929" algn="l"/>
                <a:tab pos="2538573" algn="l"/>
              </a:tabLst>
              <a:defRPr>
                <a:solidFill>
                  <a:schemeClr val="tx1"/>
                </a:solidFill>
                <a:latin typeface="Arial" charset="0"/>
                <a:ea typeface="MS Gothic" charset="-128"/>
              </a:defRPr>
            </a:lvl1pPr>
            <a:lvl2pPr eaLnBrk="0">
              <a:tabLst>
                <a:tab pos="634643" algn="l"/>
                <a:tab pos="1269286" algn="l"/>
                <a:tab pos="1903929" algn="l"/>
                <a:tab pos="2538573" algn="l"/>
              </a:tabLst>
              <a:defRPr>
                <a:solidFill>
                  <a:schemeClr val="tx1"/>
                </a:solidFill>
                <a:latin typeface="Arial" charset="0"/>
                <a:ea typeface="MS Gothic" charset="-128"/>
              </a:defRPr>
            </a:lvl2pPr>
            <a:lvl3pPr eaLnBrk="0">
              <a:tabLst>
                <a:tab pos="634643" algn="l"/>
                <a:tab pos="1269286" algn="l"/>
                <a:tab pos="1903929" algn="l"/>
                <a:tab pos="2538573" algn="l"/>
              </a:tabLst>
              <a:defRPr>
                <a:solidFill>
                  <a:schemeClr val="tx1"/>
                </a:solidFill>
                <a:latin typeface="Arial" charset="0"/>
                <a:ea typeface="MS Gothic" charset="-128"/>
              </a:defRPr>
            </a:lvl3pPr>
            <a:lvl4pPr eaLnBrk="0">
              <a:tabLst>
                <a:tab pos="634643" algn="l"/>
                <a:tab pos="1269286" algn="l"/>
                <a:tab pos="1903929" algn="l"/>
                <a:tab pos="2538573" algn="l"/>
              </a:tabLst>
              <a:defRPr>
                <a:solidFill>
                  <a:schemeClr val="tx1"/>
                </a:solidFill>
                <a:latin typeface="Arial" charset="0"/>
                <a:ea typeface="MS Gothic" charset="-128"/>
              </a:defRPr>
            </a:lvl4pPr>
            <a:lvl5pPr eaLnBrk="0">
              <a:tabLst>
                <a:tab pos="634643" algn="l"/>
                <a:tab pos="1269286" algn="l"/>
                <a:tab pos="1903929" algn="l"/>
                <a:tab pos="2538573" algn="l"/>
              </a:tabLst>
              <a:defRPr>
                <a:solidFill>
                  <a:schemeClr val="tx1"/>
                </a:solidFill>
                <a:latin typeface="Arial" charset="0"/>
                <a:ea typeface="MS Gothic" charset="-128"/>
              </a:defRPr>
            </a:lvl5pPr>
            <a:lvl6pPr marL="2204550" indent="-200414" defTabSz="393869" eaLnBrk="0" fontAlgn="base" hangingPunct="0">
              <a:lnSpc>
                <a:spcPct val="93000"/>
              </a:lnSpc>
              <a:spcBef>
                <a:spcPct val="0"/>
              </a:spcBef>
              <a:spcAft>
                <a:spcPct val="0"/>
              </a:spcAft>
              <a:buClr>
                <a:srgbClr val="000000"/>
              </a:buClr>
              <a:buSzPct val="100000"/>
              <a:buFont typeface="Times New Roman" pitchFamily="16" charset="0"/>
              <a:tabLst>
                <a:tab pos="634643" algn="l"/>
                <a:tab pos="1269286" algn="l"/>
                <a:tab pos="1903929" algn="l"/>
                <a:tab pos="2538573" algn="l"/>
              </a:tabLst>
              <a:defRPr>
                <a:solidFill>
                  <a:schemeClr val="tx1"/>
                </a:solidFill>
                <a:latin typeface="Arial" charset="0"/>
                <a:ea typeface="MS Gothic" charset="-128"/>
              </a:defRPr>
            </a:lvl6pPr>
            <a:lvl7pPr marL="2605377" indent="-200414" defTabSz="393869" eaLnBrk="0" fontAlgn="base" hangingPunct="0">
              <a:lnSpc>
                <a:spcPct val="93000"/>
              </a:lnSpc>
              <a:spcBef>
                <a:spcPct val="0"/>
              </a:spcBef>
              <a:spcAft>
                <a:spcPct val="0"/>
              </a:spcAft>
              <a:buClr>
                <a:srgbClr val="000000"/>
              </a:buClr>
              <a:buSzPct val="100000"/>
              <a:buFont typeface="Times New Roman" pitchFamily="16" charset="0"/>
              <a:tabLst>
                <a:tab pos="634643" algn="l"/>
                <a:tab pos="1269286" algn="l"/>
                <a:tab pos="1903929" algn="l"/>
                <a:tab pos="2538573" algn="l"/>
              </a:tabLst>
              <a:defRPr>
                <a:solidFill>
                  <a:schemeClr val="tx1"/>
                </a:solidFill>
                <a:latin typeface="Arial" charset="0"/>
                <a:ea typeface="MS Gothic" charset="-128"/>
              </a:defRPr>
            </a:lvl7pPr>
            <a:lvl8pPr marL="3006204" indent="-200414" defTabSz="393869" eaLnBrk="0" fontAlgn="base" hangingPunct="0">
              <a:lnSpc>
                <a:spcPct val="93000"/>
              </a:lnSpc>
              <a:spcBef>
                <a:spcPct val="0"/>
              </a:spcBef>
              <a:spcAft>
                <a:spcPct val="0"/>
              </a:spcAft>
              <a:buClr>
                <a:srgbClr val="000000"/>
              </a:buClr>
              <a:buSzPct val="100000"/>
              <a:buFont typeface="Times New Roman" pitchFamily="16" charset="0"/>
              <a:tabLst>
                <a:tab pos="634643" algn="l"/>
                <a:tab pos="1269286" algn="l"/>
                <a:tab pos="1903929" algn="l"/>
                <a:tab pos="2538573" algn="l"/>
              </a:tabLst>
              <a:defRPr>
                <a:solidFill>
                  <a:schemeClr val="tx1"/>
                </a:solidFill>
                <a:latin typeface="Arial" charset="0"/>
                <a:ea typeface="MS Gothic" charset="-128"/>
              </a:defRPr>
            </a:lvl8pPr>
            <a:lvl9pPr marL="3407032" indent="-200414" defTabSz="393869" eaLnBrk="0" fontAlgn="base" hangingPunct="0">
              <a:lnSpc>
                <a:spcPct val="93000"/>
              </a:lnSpc>
              <a:spcBef>
                <a:spcPct val="0"/>
              </a:spcBef>
              <a:spcAft>
                <a:spcPct val="0"/>
              </a:spcAft>
              <a:buClr>
                <a:srgbClr val="000000"/>
              </a:buClr>
              <a:buSzPct val="100000"/>
              <a:buFont typeface="Times New Roman" pitchFamily="16" charset="0"/>
              <a:tabLst>
                <a:tab pos="634643" algn="l"/>
                <a:tab pos="1269286" algn="l"/>
                <a:tab pos="1903929" algn="l"/>
                <a:tab pos="2538573" algn="l"/>
              </a:tabLst>
              <a:defRPr>
                <a:solidFill>
                  <a:schemeClr val="tx1"/>
                </a:solidFill>
                <a:latin typeface="Arial" charset="0"/>
                <a:ea typeface="MS Gothic" charset="-128"/>
              </a:defRPr>
            </a:lvl9pPr>
          </a:lstStyle>
          <a:p>
            <a:pPr eaLnBrk="1"/>
            <a:fld id="{ECAE8C00-7076-4E51-8309-87E81D681B2E}" type="slidenum">
              <a:rPr lang="ru-RU">
                <a:solidFill>
                  <a:srgbClr val="000000"/>
                </a:solidFill>
                <a:latin typeface="Times New Roman" pitchFamily="16" charset="0"/>
              </a:rPr>
              <a:pPr eaLnBrk="1"/>
              <a:t>1</a:t>
            </a:fld>
            <a:endParaRPr lang="ru-RU">
              <a:solidFill>
                <a:srgbClr val="000000"/>
              </a:solidFill>
              <a:latin typeface="Times New Roman" pitchFamily="16" charset="0"/>
            </a:endParaRPr>
          </a:p>
        </p:txBody>
      </p:sp>
      <p:sp>
        <p:nvSpPr>
          <p:cNvPr id="3075" name="Rectangle 1"/>
          <p:cNvSpPr txBox="1">
            <a:spLocks noGrp="1" noRot="1" noChangeAspect="1" noChangeArrowheads="1" noTextEdit="1"/>
          </p:cNvSpPr>
          <p:nvPr>
            <p:ph type="sldImg"/>
          </p:nvPr>
        </p:nvSpPr>
        <p:spPr>
          <a:xfrm>
            <a:off x="1143000" y="695325"/>
            <a:ext cx="4570413" cy="3427413"/>
          </a:xfrm>
          <a:solidFill>
            <a:srgbClr val="FFFFFF"/>
          </a:solidFill>
          <a:ln>
            <a:solidFill>
              <a:srgbClr val="000000"/>
            </a:solidFill>
            <a:miter lim="800000"/>
            <a:headEnd/>
            <a:tailEnd/>
          </a:ln>
          <a:extLst>
            <a:ext uri="{AF507438-7753-43E0-B8FC-AC1667EBCBE1}">
              <a14:hiddenEffects xmlns:a14="http://schemas.microsoft.com/office/drawing/2010/main" xmlns="">
                <a:effectLst>
                  <a:outerShdw dist="35921" dir="2700000" algn="ctr" rotWithShape="0">
                    <a:srgbClr val="808080"/>
                  </a:outerShdw>
                </a:effectLst>
              </a14:hiddenEffects>
            </a:ext>
          </a:extLst>
        </p:spPr>
      </p:sp>
      <p:sp>
        <p:nvSpPr>
          <p:cNvPr id="3076" name="Rectangle 2"/>
          <p:cNvSpPr txBox="1">
            <a:spLocks noGrp="1" noChangeArrowheads="1"/>
          </p:cNvSpPr>
          <p:nvPr>
            <p:ph type="body" idx="1"/>
          </p:nvPr>
        </p:nvSpPr>
        <p:spPr>
          <a:xfrm>
            <a:off x="685512" y="4343230"/>
            <a:ext cx="5486976" cy="4115139"/>
          </a:xfrm>
          <a:noFill/>
          <a:extLst>
            <a:ext uri="{AF507438-7753-43E0-B8FC-AC1667EBCBE1}">
              <a14:hiddenEffects xmlns:a14="http://schemas.microsoft.com/office/drawing/2010/main" xmlns="">
                <a:effectLst>
                  <a:outerShdw dist="35921" dir="2700000" algn="ctr" rotWithShape="0">
                    <a:srgbClr val="808080"/>
                  </a:outerShdw>
                </a:effectLst>
              </a14:hiddenEffects>
            </a:ext>
          </a:extLst>
        </p:spPr>
        <p:txBody>
          <a:bodyPr wrap="none" anchor="ctr"/>
          <a:lstStyle/>
          <a:p>
            <a:endParaRPr lang="ru-RU"/>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dirty="0"/>
          </a:p>
        </p:txBody>
      </p:sp>
      <p:sp>
        <p:nvSpPr>
          <p:cNvPr id="4" name="Номер слайда 3"/>
          <p:cNvSpPr>
            <a:spLocks noGrp="1"/>
          </p:cNvSpPr>
          <p:nvPr>
            <p:ph type="sldNum" sz="quarter" idx="10"/>
          </p:nvPr>
        </p:nvSpPr>
        <p:spPr/>
        <p:txBody>
          <a:bodyPr/>
          <a:lstStyle/>
          <a:p>
            <a:fld id="{F72D7C29-BD31-41C3-A423-F20D8AFF468E}" type="slidenum">
              <a:rPr lang="ru-RU" smtClean="0"/>
              <a:pPr/>
              <a:t>2</a:t>
            </a:fld>
            <a:endParaRPr lang="ru-RU"/>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7"/>
            <a:ext cx="7772400" cy="1470025"/>
          </a:xfrm>
        </p:spPr>
        <p:txBody>
          <a:bodyPr/>
          <a:lstStyle/>
          <a:p>
            <a:r>
              <a:rPr lang="ru-RU"/>
              <a:t>Образец заголовка</a:t>
            </a:r>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a:t>Образец подзаголовка</a:t>
            </a:r>
          </a:p>
        </p:txBody>
      </p:sp>
      <p:sp>
        <p:nvSpPr>
          <p:cNvPr id="4" name="Дата 3"/>
          <p:cNvSpPr>
            <a:spLocks noGrp="1"/>
          </p:cNvSpPr>
          <p:nvPr>
            <p:ph type="dt" sz="half" idx="10"/>
          </p:nvPr>
        </p:nvSpPr>
        <p:spPr/>
        <p:txBody>
          <a:bodyPr/>
          <a:lstStyle>
            <a:lvl1pPr>
              <a:defRPr/>
            </a:lvl1pPr>
          </a:lstStyle>
          <a:p>
            <a:pPr>
              <a:defRPr/>
            </a:pPr>
            <a:fld id="{2B37CDA5-9961-4AA9-8936-A2042540C653}" type="datetimeFigureOut">
              <a:rPr lang="ru-RU"/>
              <a:pPr>
                <a:defRPr/>
              </a:pPr>
              <a:t>28.08.2023</a:t>
            </a:fld>
            <a:endParaRPr lang="ru-RU"/>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525DBEED-85F5-4CC5-B3D9-DC3CB1983E57}" type="slidenum">
              <a:rPr lang="ru-RU"/>
              <a:pPr>
                <a:defRPr/>
              </a:pPr>
              <a:t>‹#›</a:t>
            </a:fld>
            <a:endParaRPr lang="ru-RU"/>
          </a:p>
        </p:txBody>
      </p:sp>
    </p:spTree>
    <p:extLst>
      <p:ext uri="{BB962C8B-B14F-4D97-AF65-F5344CB8AC3E}">
        <p14:creationId xmlns:p14="http://schemas.microsoft.com/office/powerpoint/2010/main" xmlns="" val="1118359582"/>
      </p:ext>
    </p:extLst>
  </p:cSld>
  <p:clrMapOvr>
    <a:masterClrMapping/>
  </p:clrMapOvr>
  <mc:AlternateContent xmlns:mc="http://schemas.openxmlformats.org/markup-compatibility/2006">
    <mc:Choice xmlns:p14="http://schemas.microsoft.com/office/powerpoint/2010/main" xmlns="" Requires="p14">
      <p:transition spd="slow" p14:dur="1200">
        <p14:prism/>
      </p:transition>
    </mc:Choice>
    <mc:Fallback>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Вертикальный текст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lvl1pPr>
              <a:defRPr/>
            </a:lvl1pPr>
          </a:lstStyle>
          <a:p>
            <a:pPr>
              <a:defRPr/>
            </a:pPr>
            <a:fld id="{233196BF-0266-4A2D-9DEE-B548F97DE2F8}" type="datetimeFigureOut">
              <a:rPr lang="ru-RU"/>
              <a:pPr>
                <a:defRPr/>
              </a:pPr>
              <a:t>28.08.2023</a:t>
            </a:fld>
            <a:endParaRPr lang="ru-RU"/>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47D36D54-E543-417E-9107-7DF2A1369E2E}" type="slidenum">
              <a:rPr lang="ru-RU"/>
              <a:pPr>
                <a:defRPr/>
              </a:pPr>
              <a:t>‹#›</a:t>
            </a:fld>
            <a:endParaRPr lang="ru-RU"/>
          </a:p>
        </p:txBody>
      </p:sp>
    </p:spTree>
    <p:extLst>
      <p:ext uri="{BB962C8B-B14F-4D97-AF65-F5344CB8AC3E}">
        <p14:creationId xmlns:p14="http://schemas.microsoft.com/office/powerpoint/2010/main" xmlns="" val="440735773"/>
      </p:ext>
    </p:extLst>
  </p:cSld>
  <p:clrMapOvr>
    <a:masterClrMapping/>
  </p:clrMapOvr>
  <mc:AlternateContent xmlns:mc="http://schemas.openxmlformats.org/markup-compatibility/2006">
    <mc:Choice xmlns:p14="http://schemas.microsoft.com/office/powerpoint/2010/main" xmlns="" Requires="p14">
      <p:transition spd="slow" p14:dur="1200">
        <p14:prism/>
      </p:transition>
    </mc:Choice>
    <mc:Fallback>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40"/>
            <a:ext cx="2057400" cy="5851525"/>
          </a:xfrm>
        </p:spPr>
        <p:txBody>
          <a:bodyPr vert="eaVert"/>
          <a:lstStyle/>
          <a:p>
            <a:r>
              <a:rPr lang="ru-RU"/>
              <a:t>Образец заголовка</a:t>
            </a:r>
          </a:p>
        </p:txBody>
      </p:sp>
      <p:sp>
        <p:nvSpPr>
          <p:cNvPr id="3" name="Вертикальный текст 2"/>
          <p:cNvSpPr>
            <a:spLocks noGrp="1"/>
          </p:cNvSpPr>
          <p:nvPr>
            <p:ph type="body" orient="vert" idx="1"/>
          </p:nvPr>
        </p:nvSpPr>
        <p:spPr>
          <a:xfrm>
            <a:off x="457200" y="274640"/>
            <a:ext cx="6019800" cy="5851525"/>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lvl1pPr>
              <a:defRPr/>
            </a:lvl1pPr>
          </a:lstStyle>
          <a:p>
            <a:pPr>
              <a:defRPr/>
            </a:pPr>
            <a:fld id="{8064FC0E-0EC4-4976-9155-09C25128A84B}" type="datetimeFigureOut">
              <a:rPr lang="ru-RU"/>
              <a:pPr>
                <a:defRPr/>
              </a:pPr>
              <a:t>28.08.2023</a:t>
            </a:fld>
            <a:endParaRPr lang="ru-RU"/>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4D8B66A1-6EAD-4B36-AA7E-7B6A2C3FEBD5}" type="slidenum">
              <a:rPr lang="ru-RU"/>
              <a:pPr>
                <a:defRPr/>
              </a:pPr>
              <a:t>‹#›</a:t>
            </a:fld>
            <a:endParaRPr lang="ru-RU"/>
          </a:p>
        </p:txBody>
      </p:sp>
    </p:spTree>
    <p:extLst>
      <p:ext uri="{BB962C8B-B14F-4D97-AF65-F5344CB8AC3E}">
        <p14:creationId xmlns:p14="http://schemas.microsoft.com/office/powerpoint/2010/main" xmlns="" val="2981238023"/>
      </p:ext>
    </p:extLst>
  </p:cSld>
  <p:clrMapOvr>
    <a:masterClrMapping/>
  </p:clrMapOvr>
  <mc:AlternateContent xmlns:mc="http://schemas.openxmlformats.org/markup-compatibility/2006">
    <mc:Choice xmlns:p14="http://schemas.microsoft.com/office/powerpoint/2010/main" xmlns="" Requires="p14">
      <p:transition spd="slow" p14:dur="1200">
        <p14:prism/>
      </p:transition>
    </mc:Choice>
    <mc:Fallback>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Содержимое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lvl1pPr>
              <a:defRPr/>
            </a:lvl1pPr>
          </a:lstStyle>
          <a:p>
            <a:pPr>
              <a:defRPr/>
            </a:pPr>
            <a:fld id="{992ABCA8-3406-4C4D-B903-7341FF837471}" type="datetimeFigureOut">
              <a:rPr lang="ru-RU"/>
              <a:pPr>
                <a:defRPr/>
              </a:pPr>
              <a:t>28.08.2023</a:t>
            </a:fld>
            <a:endParaRPr lang="ru-RU"/>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A1AD7A3D-33A9-4730-9D90-8DC8344717DB}" type="slidenum">
              <a:rPr lang="ru-RU"/>
              <a:pPr>
                <a:defRPr/>
              </a:pPr>
              <a:t>‹#›</a:t>
            </a:fld>
            <a:endParaRPr lang="ru-RU"/>
          </a:p>
        </p:txBody>
      </p:sp>
    </p:spTree>
    <p:extLst>
      <p:ext uri="{BB962C8B-B14F-4D97-AF65-F5344CB8AC3E}">
        <p14:creationId xmlns:p14="http://schemas.microsoft.com/office/powerpoint/2010/main" xmlns="" val="3784963715"/>
      </p:ext>
    </p:extLst>
  </p:cSld>
  <p:clrMapOvr>
    <a:masterClrMapping/>
  </p:clrMapOvr>
  <mc:AlternateContent xmlns:mc="http://schemas.openxmlformats.org/markup-compatibility/2006">
    <mc:Choice xmlns:p14="http://schemas.microsoft.com/office/powerpoint/2010/main" xmlns="" Requires="p14">
      <p:transition spd="slow" p14:dur="1200">
        <p14:prism/>
      </p:transition>
    </mc:Choice>
    <mc:Fallback>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a:t>Образец заголовка</a:t>
            </a:r>
          </a:p>
        </p:txBody>
      </p:sp>
      <p:sp>
        <p:nvSpPr>
          <p:cNvPr id="3" name="Текст 2"/>
          <p:cNvSpPr>
            <a:spLocks noGrp="1"/>
          </p:cNvSpPr>
          <p:nvPr>
            <p:ph type="body" idx="1"/>
          </p:nvPr>
        </p:nvSpPr>
        <p:spPr>
          <a:xfrm>
            <a:off x="722313" y="2906715"/>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Дата 3"/>
          <p:cNvSpPr>
            <a:spLocks noGrp="1"/>
          </p:cNvSpPr>
          <p:nvPr>
            <p:ph type="dt" sz="half" idx="10"/>
          </p:nvPr>
        </p:nvSpPr>
        <p:spPr/>
        <p:txBody>
          <a:bodyPr/>
          <a:lstStyle>
            <a:lvl1pPr>
              <a:defRPr/>
            </a:lvl1pPr>
          </a:lstStyle>
          <a:p>
            <a:pPr>
              <a:defRPr/>
            </a:pPr>
            <a:fld id="{26F71611-A861-4947-983B-ABEAE27D9F5A}" type="datetimeFigureOut">
              <a:rPr lang="ru-RU"/>
              <a:pPr>
                <a:defRPr/>
              </a:pPr>
              <a:t>28.08.2023</a:t>
            </a:fld>
            <a:endParaRPr lang="ru-RU"/>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9DE728AB-1B1C-4227-BCA4-A4BC35F8EC1F}" type="slidenum">
              <a:rPr lang="ru-RU"/>
              <a:pPr>
                <a:defRPr/>
              </a:pPr>
              <a:t>‹#›</a:t>
            </a:fld>
            <a:endParaRPr lang="ru-RU"/>
          </a:p>
        </p:txBody>
      </p:sp>
    </p:spTree>
    <p:extLst>
      <p:ext uri="{BB962C8B-B14F-4D97-AF65-F5344CB8AC3E}">
        <p14:creationId xmlns:p14="http://schemas.microsoft.com/office/powerpoint/2010/main" xmlns="" val="1285792173"/>
      </p:ext>
    </p:extLst>
  </p:cSld>
  <p:clrMapOvr>
    <a:masterClrMapping/>
  </p:clrMapOvr>
  <mc:AlternateContent xmlns:mc="http://schemas.openxmlformats.org/markup-compatibility/2006">
    <mc:Choice xmlns:p14="http://schemas.microsoft.com/office/powerpoint/2010/main" xmlns="" Requires="p14">
      <p:transition spd="slow" p14:dur="1200">
        <p14:prism/>
      </p:transition>
    </mc:Choice>
    <mc:Fallback>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Содержимое 2"/>
          <p:cNvSpPr>
            <a:spLocks noGrp="1"/>
          </p:cNvSpPr>
          <p:nvPr>
            <p:ph sz="half" idx="1"/>
          </p:nvPr>
        </p:nvSpPr>
        <p:spPr>
          <a:xfrm>
            <a:off x="457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Содержимое 3"/>
          <p:cNvSpPr>
            <a:spLocks noGrp="1"/>
          </p:cNvSpPr>
          <p:nvPr>
            <p:ph sz="half" idx="2"/>
          </p:nvPr>
        </p:nvSpPr>
        <p:spPr>
          <a:xfrm>
            <a:off x="4648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Дата 3"/>
          <p:cNvSpPr>
            <a:spLocks noGrp="1"/>
          </p:cNvSpPr>
          <p:nvPr>
            <p:ph type="dt" sz="half" idx="10"/>
          </p:nvPr>
        </p:nvSpPr>
        <p:spPr/>
        <p:txBody>
          <a:bodyPr/>
          <a:lstStyle>
            <a:lvl1pPr>
              <a:defRPr/>
            </a:lvl1pPr>
          </a:lstStyle>
          <a:p>
            <a:pPr>
              <a:defRPr/>
            </a:pPr>
            <a:fld id="{AB706C64-7CC0-4D42-88A8-AC8234E8DF43}" type="datetimeFigureOut">
              <a:rPr lang="ru-RU"/>
              <a:pPr>
                <a:defRPr/>
              </a:pPr>
              <a:t>28.08.2023</a:t>
            </a:fld>
            <a:endParaRPr lang="ru-RU"/>
          </a:p>
        </p:txBody>
      </p:sp>
      <p:sp>
        <p:nvSpPr>
          <p:cNvPr id="6" name="Нижний колонтитул 4"/>
          <p:cNvSpPr>
            <a:spLocks noGrp="1"/>
          </p:cNvSpPr>
          <p:nvPr>
            <p:ph type="ftr" sz="quarter" idx="11"/>
          </p:nvPr>
        </p:nvSpPr>
        <p:spPr/>
        <p:txBody>
          <a:bodyPr/>
          <a:lstStyle>
            <a:lvl1pPr>
              <a:defRPr/>
            </a:lvl1pPr>
          </a:lstStyle>
          <a:p>
            <a:pPr>
              <a:defRPr/>
            </a:pPr>
            <a:endParaRPr lang="ru-RU"/>
          </a:p>
        </p:txBody>
      </p:sp>
      <p:sp>
        <p:nvSpPr>
          <p:cNvPr id="7" name="Номер слайда 5"/>
          <p:cNvSpPr>
            <a:spLocks noGrp="1"/>
          </p:cNvSpPr>
          <p:nvPr>
            <p:ph type="sldNum" sz="quarter" idx="12"/>
          </p:nvPr>
        </p:nvSpPr>
        <p:spPr/>
        <p:txBody>
          <a:bodyPr/>
          <a:lstStyle>
            <a:lvl1pPr>
              <a:defRPr/>
            </a:lvl1pPr>
          </a:lstStyle>
          <a:p>
            <a:pPr>
              <a:defRPr/>
            </a:pPr>
            <a:fld id="{58B98986-DD8A-40FA-9135-2E5A3DA4FE7E}" type="slidenum">
              <a:rPr lang="ru-RU"/>
              <a:pPr>
                <a:defRPr/>
              </a:pPr>
              <a:t>‹#›</a:t>
            </a:fld>
            <a:endParaRPr lang="ru-RU"/>
          </a:p>
        </p:txBody>
      </p:sp>
    </p:spTree>
    <p:extLst>
      <p:ext uri="{BB962C8B-B14F-4D97-AF65-F5344CB8AC3E}">
        <p14:creationId xmlns:p14="http://schemas.microsoft.com/office/powerpoint/2010/main" xmlns="" val="3704833484"/>
      </p:ext>
    </p:extLst>
  </p:cSld>
  <p:clrMapOvr>
    <a:masterClrMapping/>
  </p:clrMapOvr>
  <mc:AlternateContent xmlns:mc="http://schemas.openxmlformats.org/markup-compatibility/2006">
    <mc:Choice xmlns:p14="http://schemas.microsoft.com/office/powerpoint/2010/main" xmlns="" Requires="p14">
      <p:transition spd="slow" p14:dur="1200">
        <p14:prism/>
      </p:transition>
    </mc:Choice>
    <mc:Fallback>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a:t>Образец заголовка</a:t>
            </a:r>
          </a:p>
        </p:txBody>
      </p:sp>
      <p:sp>
        <p:nvSpPr>
          <p:cNvPr id="3" name="Текст 2"/>
          <p:cNvSpPr>
            <a:spLocks noGrp="1"/>
          </p:cNvSpPr>
          <p:nvPr>
            <p:ph type="body" idx="1"/>
          </p:nvPr>
        </p:nvSpPr>
        <p:spPr>
          <a:xfrm>
            <a:off x="457202"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Содержимое 3"/>
          <p:cNvSpPr>
            <a:spLocks noGrp="1"/>
          </p:cNvSpPr>
          <p:nvPr>
            <p:ph sz="half" idx="2"/>
          </p:nvPr>
        </p:nvSpPr>
        <p:spPr>
          <a:xfrm>
            <a:off x="457202"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Текст 4"/>
          <p:cNvSpPr>
            <a:spLocks noGrp="1"/>
          </p:cNvSpPr>
          <p:nvPr>
            <p:ph type="body" sz="quarter" idx="3"/>
          </p:nvPr>
        </p:nvSpPr>
        <p:spPr>
          <a:xfrm>
            <a:off x="4645027"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Содержимое 5"/>
          <p:cNvSpPr>
            <a:spLocks noGrp="1"/>
          </p:cNvSpPr>
          <p:nvPr>
            <p:ph sz="quarter" idx="4"/>
          </p:nvPr>
        </p:nvSpPr>
        <p:spPr>
          <a:xfrm>
            <a:off x="4645027"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7" name="Дата 3"/>
          <p:cNvSpPr>
            <a:spLocks noGrp="1"/>
          </p:cNvSpPr>
          <p:nvPr>
            <p:ph type="dt" sz="half" idx="10"/>
          </p:nvPr>
        </p:nvSpPr>
        <p:spPr/>
        <p:txBody>
          <a:bodyPr/>
          <a:lstStyle>
            <a:lvl1pPr>
              <a:defRPr/>
            </a:lvl1pPr>
          </a:lstStyle>
          <a:p>
            <a:pPr>
              <a:defRPr/>
            </a:pPr>
            <a:fld id="{C8429EB3-7C0D-4EAB-9D8E-5EA4C6967B4C}" type="datetimeFigureOut">
              <a:rPr lang="ru-RU"/>
              <a:pPr>
                <a:defRPr/>
              </a:pPr>
              <a:t>28.08.2023</a:t>
            </a:fld>
            <a:endParaRPr lang="ru-RU"/>
          </a:p>
        </p:txBody>
      </p:sp>
      <p:sp>
        <p:nvSpPr>
          <p:cNvPr id="8" name="Нижний колонтитул 4"/>
          <p:cNvSpPr>
            <a:spLocks noGrp="1"/>
          </p:cNvSpPr>
          <p:nvPr>
            <p:ph type="ftr" sz="quarter" idx="11"/>
          </p:nvPr>
        </p:nvSpPr>
        <p:spPr/>
        <p:txBody>
          <a:bodyPr/>
          <a:lstStyle>
            <a:lvl1pPr>
              <a:defRPr/>
            </a:lvl1pPr>
          </a:lstStyle>
          <a:p>
            <a:pPr>
              <a:defRPr/>
            </a:pPr>
            <a:endParaRPr lang="ru-RU"/>
          </a:p>
        </p:txBody>
      </p:sp>
      <p:sp>
        <p:nvSpPr>
          <p:cNvPr id="9" name="Номер слайда 5"/>
          <p:cNvSpPr>
            <a:spLocks noGrp="1"/>
          </p:cNvSpPr>
          <p:nvPr>
            <p:ph type="sldNum" sz="quarter" idx="12"/>
          </p:nvPr>
        </p:nvSpPr>
        <p:spPr/>
        <p:txBody>
          <a:bodyPr/>
          <a:lstStyle>
            <a:lvl1pPr>
              <a:defRPr/>
            </a:lvl1pPr>
          </a:lstStyle>
          <a:p>
            <a:pPr>
              <a:defRPr/>
            </a:pPr>
            <a:fld id="{9183D31D-85E2-401E-B394-15458B383997}" type="slidenum">
              <a:rPr lang="ru-RU"/>
              <a:pPr>
                <a:defRPr/>
              </a:pPr>
              <a:t>‹#›</a:t>
            </a:fld>
            <a:endParaRPr lang="ru-RU"/>
          </a:p>
        </p:txBody>
      </p:sp>
    </p:spTree>
    <p:extLst>
      <p:ext uri="{BB962C8B-B14F-4D97-AF65-F5344CB8AC3E}">
        <p14:creationId xmlns:p14="http://schemas.microsoft.com/office/powerpoint/2010/main" xmlns="" val="2106685584"/>
      </p:ext>
    </p:extLst>
  </p:cSld>
  <p:clrMapOvr>
    <a:masterClrMapping/>
  </p:clrMapOvr>
  <mc:AlternateContent xmlns:mc="http://schemas.openxmlformats.org/markup-compatibility/2006">
    <mc:Choice xmlns:p14="http://schemas.microsoft.com/office/powerpoint/2010/main" xmlns="" Requires="p14">
      <p:transition spd="slow" p14:dur="1200">
        <p14:prism/>
      </p:transition>
    </mc:Choice>
    <mc:Fallback>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Дата 3"/>
          <p:cNvSpPr>
            <a:spLocks noGrp="1"/>
          </p:cNvSpPr>
          <p:nvPr>
            <p:ph type="dt" sz="half" idx="10"/>
          </p:nvPr>
        </p:nvSpPr>
        <p:spPr/>
        <p:txBody>
          <a:bodyPr/>
          <a:lstStyle>
            <a:lvl1pPr>
              <a:defRPr/>
            </a:lvl1pPr>
          </a:lstStyle>
          <a:p>
            <a:pPr>
              <a:defRPr/>
            </a:pPr>
            <a:fld id="{48C4B3D7-707D-47CC-8F25-A3D58F8C844B}" type="datetimeFigureOut">
              <a:rPr lang="ru-RU"/>
              <a:pPr>
                <a:defRPr/>
              </a:pPr>
              <a:t>28.08.2023</a:t>
            </a:fld>
            <a:endParaRPr lang="ru-RU"/>
          </a:p>
        </p:txBody>
      </p:sp>
      <p:sp>
        <p:nvSpPr>
          <p:cNvPr id="4" name="Нижний колонтитул 4"/>
          <p:cNvSpPr>
            <a:spLocks noGrp="1"/>
          </p:cNvSpPr>
          <p:nvPr>
            <p:ph type="ftr" sz="quarter" idx="11"/>
          </p:nvPr>
        </p:nvSpPr>
        <p:spPr/>
        <p:txBody>
          <a:bodyPr/>
          <a:lstStyle>
            <a:lvl1pPr>
              <a:defRPr/>
            </a:lvl1pPr>
          </a:lstStyle>
          <a:p>
            <a:pPr>
              <a:defRPr/>
            </a:pPr>
            <a:endParaRPr lang="ru-RU"/>
          </a:p>
        </p:txBody>
      </p:sp>
      <p:sp>
        <p:nvSpPr>
          <p:cNvPr id="5" name="Номер слайда 5"/>
          <p:cNvSpPr>
            <a:spLocks noGrp="1"/>
          </p:cNvSpPr>
          <p:nvPr>
            <p:ph type="sldNum" sz="quarter" idx="12"/>
          </p:nvPr>
        </p:nvSpPr>
        <p:spPr/>
        <p:txBody>
          <a:bodyPr/>
          <a:lstStyle>
            <a:lvl1pPr>
              <a:defRPr/>
            </a:lvl1pPr>
          </a:lstStyle>
          <a:p>
            <a:pPr>
              <a:defRPr/>
            </a:pPr>
            <a:fld id="{CA3A121A-C022-4D53-B143-87370E6C6349}" type="slidenum">
              <a:rPr lang="ru-RU"/>
              <a:pPr>
                <a:defRPr/>
              </a:pPr>
              <a:t>‹#›</a:t>
            </a:fld>
            <a:endParaRPr lang="ru-RU"/>
          </a:p>
        </p:txBody>
      </p:sp>
    </p:spTree>
    <p:extLst>
      <p:ext uri="{BB962C8B-B14F-4D97-AF65-F5344CB8AC3E}">
        <p14:creationId xmlns:p14="http://schemas.microsoft.com/office/powerpoint/2010/main" xmlns="" val="907379150"/>
      </p:ext>
    </p:extLst>
  </p:cSld>
  <p:clrMapOvr>
    <a:masterClrMapping/>
  </p:clrMapOvr>
  <mc:AlternateContent xmlns:mc="http://schemas.openxmlformats.org/markup-compatibility/2006">
    <mc:Choice xmlns:p14="http://schemas.microsoft.com/office/powerpoint/2010/main" xmlns="" Requires="p14">
      <p:transition spd="slow" p14:dur="1200">
        <p14:prism/>
      </p:transition>
    </mc:Choice>
    <mc:Fallback>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3"/>
          <p:cNvSpPr>
            <a:spLocks noGrp="1"/>
          </p:cNvSpPr>
          <p:nvPr>
            <p:ph type="dt" sz="half" idx="10"/>
          </p:nvPr>
        </p:nvSpPr>
        <p:spPr/>
        <p:txBody>
          <a:bodyPr/>
          <a:lstStyle>
            <a:lvl1pPr>
              <a:defRPr/>
            </a:lvl1pPr>
          </a:lstStyle>
          <a:p>
            <a:pPr>
              <a:defRPr/>
            </a:pPr>
            <a:fld id="{8D5B4480-2AA5-43F9-92AA-1BAF02E3C646}" type="datetimeFigureOut">
              <a:rPr lang="ru-RU"/>
              <a:pPr>
                <a:defRPr/>
              </a:pPr>
              <a:t>28.08.2023</a:t>
            </a:fld>
            <a:endParaRPr lang="ru-RU"/>
          </a:p>
        </p:txBody>
      </p:sp>
      <p:sp>
        <p:nvSpPr>
          <p:cNvPr id="3" name="Нижний колонтитул 4"/>
          <p:cNvSpPr>
            <a:spLocks noGrp="1"/>
          </p:cNvSpPr>
          <p:nvPr>
            <p:ph type="ftr" sz="quarter" idx="11"/>
          </p:nvPr>
        </p:nvSpPr>
        <p:spPr/>
        <p:txBody>
          <a:bodyPr/>
          <a:lstStyle>
            <a:lvl1pPr>
              <a:defRPr/>
            </a:lvl1pPr>
          </a:lstStyle>
          <a:p>
            <a:pPr>
              <a:defRPr/>
            </a:pPr>
            <a:endParaRPr lang="ru-RU"/>
          </a:p>
        </p:txBody>
      </p:sp>
      <p:sp>
        <p:nvSpPr>
          <p:cNvPr id="4" name="Номер слайда 5"/>
          <p:cNvSpPr>
            <a:spLocks noGrp="1"/>
          </p:cNvSpPr>
          <p:nvPr>
            <p:ph type="sldNum" sz="quarter" idx="12"/>
          </p:nvPr>
        </p:nvSpPr>
        <p:spPr/>
        <p:txBody>
          <a:bodyPr/>
          <a:lstStyle>
            <a:lvl1pPr>
              <a:defRPr/>
            </a:lvl1pPr>
          </a:lstStyle>
          <a:p>
            <a:pPr>
              <a:defRPr/>
            </a:pPr>
            <a:fld id="{4C174FAD-FC7E-4429-B908-E815FFE3B535}" type="slidenum">
              <a:rPr lang="ru-RU"/>
              <a:pPr>
                <a:defRPr/>
              </a:pPr>
              <a:t>‹#›</a:t>
            </a:fld>
            <a:endParaRPr lang="ru-RU"/>
          </a:p>
        </p:txBody>
      </p:sp>
    </p:spTree>
    <p:extLst>
      <p:ext uri="{BB962C8B-B14F-4D97-AF65-F5344CB8AC3E}">
        <p14:creationId xmlns:p14="http://schemas.microsoft.com/office/powerpoint/2010/main" xmlns="" val="1049308823"/>
      </p:ext>
    </p:extLst>
  </p:cSld>
  <p:clrMapOvr>
    <a:masterClrMapping/>
  </p:clrMapOvr>
  <mc:AlternateContent xmlns:mc="http://schemas.openxmlformats.org/markup-compatibility/2006">
    <mc:Choice xmlns:p14="http://schemas.microsoft.com/office/powerpoint/2010/main" xmlns="" Requires="p14">
      <p:transition spd="slow" p14:dur="1200">
        <p14:prism/>
      </p:transition>
    </mc:Choice>
    <mc:Fallback>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2" y="273050"/>
            <a:ext cx="3008313" cy="1162050"/>
          </a:xfrm>
        </p:spPr>
        <p:txBody>
          <a:bodyPr anchor="b"/>
          <a:lstStyle>
            <a:lvl1pPr algn="l">
              <a:defRPr sz="2000" b="1"/>
            </a:lvl1pPr>
          </a:lstStyle>
          <a:p>
            <a:r>
              <a:rPr lang="ru-RU"/>
              <a:t>Образец заголовка</a:t>
            </a:r>
          </a:p>
        </p:txBody>
      </p:sp>
      <p:sp>
        <p:nvSpPr>
          <p:cNvPr id="3" name="Содержимое 2"/>
          <p:cNvSpPr>
            <a:spLocks noGrp="1"/>
          </p:cNvSpPr>
          <p:nvPr>
            <p:ph idx="1"/>
          </p:nvPr>
        </p:nvSpPr>
        <p:spPr>
          <a:xfrm>
            <a:off x="3575051" y="273052"/>
            <a:ext cx="511175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Текст 3"/>
          <p:cNvSpPr>
            <a:spLocks noGrp="1"/>
          </p:cNvSpPr>
          <p:nvPr>
            <p:ph type="body" sz="half" idx="2"/>
          </p:nvPr>
        </p:nvSpPr>
        <p:spPr>
          <a:xfrm>
            <a:off x="457202" y="1435102"/>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Дата 3"/>
          <p:cNvSpPr>
            <a:spLocks noGrp="1"/>
          </p:cNvSpPr>
          <p:nvPr>
            <p:ph type="dt" sz="half" idx="10"/>
          </p:nvPr>
        </p:nvSpPr>
        <p:spPr/>
        <p:txBody>
          <a:bodyPr/>
          <a:lstStyle>
            <a:lvl1pPr>
              <a:defRPr/>
            </a:lvl1pPr>
          </a:lstStyle>
          <a:p>
            <a:pPr>
              <a:defRPr/>
            </a:pPr>
            <a:fld id="{60100AFB-F942-4B14-9A3F-6D8846183F16}" type="datetimeFigureOut">
              <a:rPr lang="ru-RU"/>
              <a:pPr>
                <a:defRPr/>
              </a:pPr>
              <a:t>28.08.2023</a:t>
            </a:fld>
            <a:endParaRPr lang="ru-RU"/>
          </a:p>
        </p:txBody>
      </p:sp>
      <p:sp>
        <p:nvSpPr>
          <p:cNvPr id="6" name="Нижний колонтитул 4"/>
          <p:cNvSpPr>
            <a:spLocks noGrp="1"/>
          </p:cNvSpPr>
          <p:nvPr>
            <p:ph type="ftr" sz="quarter" idx="11"/>
          </p:nvPr>
        </p:nvSpPr>
        <p:spPr/>
        <p:txBody>
          <a:bodyPr/>
          <a:lstStyle>
            <a:lvl1pPr>
              <a:defRPr/>
            </a:lvl1pPr>
          </a:lstStyle>
          <a:p>
            <a:pPr>
              <a:defRPr/>
            </a:pPr>
            <a:endParaRPr lang="ru-RU"/>
          </a:p>
        </p:txBody>
      </p:sp>
      <p:sp>
        <p:nvSpPr>
          <p:cNvPr id="7" name="Номер слайда 5"/>
          <p:cNvSpPr>
            <a:spLocks noGrp="1"/>
          </p:cNvSpPr>
          <p:nvPr>
            <p:ph type="sldNum" sz="quarter" idx="12"/>
          </p:nvPr>
        </p:nvSpPr>
        <p:spPr/>
        <p:txBody>
          <a:bodyPr/>
          <a:lstStyle>
            <a:lvl1pPr>
              <a:defRPr/>
            </a:lvl1pPr>
          </a:lstStyle>
          <a:p>
            <a:pPr>
              <a:defRPr/>
            </a:pPr>
            <a:fld id="{7974D194-5020-4EB6-80DB-8A41CB2748D3}" type="slidenum">
              <a:rPr lang="ru-RU"/>
              <a:pPr>
                <a:defRPr/>
              </a:pPr>
              <a:t>‹#›</a:t>
            </a:fld>
            <a:endParaRPr lang="ru-RU"/>
          </a:p>
        </p:txBody>
      </p:sp>
    </p:spTree>
    <p:extLst>
      <p:ext uri="{BB962C8B-B14F-4D97-AF65-F5344CB8AC3E}">
        <p14:creationId xmlns:p14="http://schemas.microsoft.com/office/powerpoint/2010/main" xmlns="" val="1383155724"/>
      </p:ext>
    </p:extLst>
  </p:cSld>
  <p:clrMapOvr>
    <a:masterClrMapping/>
  </p:clrMapOvr>
  <mc:AlternateContent xmlns:mc="http://schemas.openxmlformats.org/markup-compatibility/2006">
    <mc:Choice xmlns:p14="http://schemas.microsoft.com/office/powerpoint/2010/main" xmlns="" Requires="p14">
      <p:transition spd="slow" p14:dur="1200">
        <p14:prism/>
      </p:transition>
    </mc:Choice>
    <mc:Fallback>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1"/>
            <a:ext cx="5486400" cy="566738"/>
          </a:xfrm>
        </p:spPr>
        <p:txBody>
          <a:bodyPr anchor="b"/>
          <a:lstStyle>
            <a:lvl1pPr algn="l">
              <a:defRPr sz="2000" b="1"/>
            </a:lvl1pPr>
          </a:lstStyle>
          <a:p>
            <a:r>
              <a:rPr lang="ru-RU"/>
              <a:t>Образец заголовка</a:t>
            </a:r>
          </a:p>
        </p:txBody>
      </p:sp>
      <p:sp>
        <p:nvSpPr>
          <p:cNvPr id="3" name="Рисунок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ru-RU" noProof="0"/>
          </a:p>
        </p:txBody>
      </p:sp>
      <p:sp>
        <p:nvSpPr>
          <p:cNvPr id="4" name="Текст 3"/>
          <p:cNvSpPr>
            <a:spLocks noGrp="1"/>
          </p:cNvSpPr>
          <p:nvPr>
            <p:ph type="body" sz="half" idx="2"/>
          </p:nvPr>
        </p:nvSpPr>
        <p:spPr>
          <a:xfrm>
            <a:off x="1792288" y="5367339"/>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Дата 3"/>
          <p:cNvSpPr>
            <a:spLocks noGrp="1"/>
          </p:cNvSpPr>
          <p:nvPr>
            <p:ph type="dt" sz="half" idx="10"/>
          </p:nvPr>
        </p:nvSpPr>
        <p:spPr/>
        <p:txBody>
          <a:bodyPr/>
          <a:lstStyle>
            <a:lvl1pPr>
              <a:defRPr/>
            </a:lvl1pPr>
          </a:lstStyle>
          <a:p>
            <a:pPr>
              <a:defRPr/>
            </a:pPr>
            <a:fld id="{1514B569-6385-4A65-9A1C-E49086629906}" type="datetimeFigureOut">
              <a:rPr lang="ru-RU"/>
              <a:pPr>
                <a:defRPr/>
              </a:pPr>
              <a:t>28.08.2023</a:t>
            </a:fld>
            <a:endParaRPr lang="ru-RU"/>
          </a:p>
        </p:txBody>
      </p:sp>
      <p:sp>
        <p:nvSpPr>
          <p:cNvPr id="6" name="Нижний колонтитул 4"/>
          <p:cNvSpPr>
            <a:spLocks noGrp="1"/>
          </p:cNvSpPr>
          <p:nvPr>
            <p:ph type="ftr" sz="quarter" idx="11"/>
          </p:nvPr>
        </p:nvSpPr>
        <p:spPr/>
        <p:txBody>
          <a:bodyPr/>
          <a:lstStyle>
            <a:lvl1pPr>
              <a:defRPr/>
            </a:lvl1pPr>
          </a:lstStyle>
          <a:p>
            <a:pPr>
              <a:defRPr/>
            </a:pPr>
            <a:endParaRPr lang="ru-RU"/>
          </a:p>
        </p:txBody>
      </p:sp>
      <p:sp>
        <p:nvSpPr>
          <p:cNvPr id="7" name="Номер слайда 5"/>
          <p:cNvSpPr>
            <a:spLocks noGrp="1"/>
          </p:cNvSpPr>
          <p:nvPr>
            <p:ph type="sldNum" sz="quarter" idx="12"/>
          </p:nvPr>
        </p:nvSpPr>
        <p:spPr/>
        <p:txBody>
          <a:bodyPr/>
          <a:lstStyle>
            <a:lvl1pPr>
              <a:defRPr/>
            </a:lvl1pPr>
          </a:lstStyle>
          <a:p>
            <a:pPr>
              <a:defRPr/>
            </a:pPr>
            <a:fld id="{73960766-A2F9-4CEB-9A20-975DC3B66F09}" type="slidenum">
              <a:rPr lang="ru-RU"/>
              <a:pPr>
                <a:defRPr/>
              </a:pPr>
              <a:t>‹#›</a:t>
            </a:fld>
            <a:endParaRPr lang="ru-RU"/>
          </a:p>
        </p:txBody>
      </p:sp>
    </p:spTree>
    <p:extLst>
      <p:ext uri="{BB962C8B-B14F-4D97-AF65-F5344CB8AC3E}">
        <p14:creationId xmlns:p14="http://schemas.microsoft.com/office/powerpoint/2010/main" xmlns="" val="1201050205"/>
      </p:ext>
    </p:extLst>
  </p:cSld>
  <p:clrMapOvr>
    <a:masterClrMapping/>
  </p:clrMapOvr>
  <mc:AlternateContent xmlns:mc="http://schemas.openxmlformats.org/markup-compatibility/2006">
    <mc:Choice xmlns:p14="http://schemas.microsoft.com/office/powerpoint/2010/main" xmlns="" Requires="p14">
      <p:transition spd="slow" p14:dur="1200">
        <p14:prism/>
      </p:transition>
    </mc:Choice>
    <mc:Fallback>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Заголовок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ru-RU"/>
              <a:t>Образец заголовка</a:t>
            </a:r>
          </a:p>
        </p:txBody>
      </p:sp>
      <p:sp>
        <p:nvSpPr>
          <p:cNvPr id="1027" name="Текст 2"/>
          <p:cNvSpPr>
            <a:spLocks noGrp="1"/>
          </p:cNvSpPr>
          <p:nvPr>
            <p:ph type="body" idx="1"/>
          </p:nvPr>
        </p:nvSpPr>
        <p:spPr bwMode="auto">
          <a:xfrm>
            <a:off x="457200" y="1600202"/>
            <a:ext cx="8229600" cy="45259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2"/>
          </p:nvPr>
        </p:nvSpPr>
        <p:spPr>
          <a:xfrm>
            <a:off x="457200" y="6356352"/>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D5F0781D-7C41-47F4-8CB2-53744C58CEC1}" type="datetimeFigureOut">
              <a:rPr lang="ru-RU"/>
              <a:pPr>
                <a:defRPr/>
              </a:pPr>
              <a:t>28.08.2023</a:t>
            </a:fld>
            <a:endParaRPr lang="ru-RU"/>
          </a:p>
        </p:txBody>
      </p:sp>
      <p:sp>
        <p:nvSpPr>
          <p:cNvPr id="5" name="Нижний колонтитул 4"/>
          <p:cNvSpPr>
            <a:spLocks noGrp="1"/>
          </p:cNvSpPr>
          <p:nvPr>
            <p:ph type="ftr" sz="quarter" idx="3"/>
          </p:nvPr>
        </p:nvSpPr>
        <p:spPr>
          <a:xfrm>
            <a:off x="3124200" y="6356352"/>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ru-RU"/>
          </a:p>
        </p:txBody>
      </p:sp>
      <p:sp>
        <p:nvSpPr>
          <p:cNvPr id="6" name="Номер слайда 5"/>
          <p:cNvSpPr>
            <a:spLocks noGrp="1"/>
          </p:cNvSpPr>
          <p:nvPr>
            <p:ph type="sldNum" sz="quarter" idx="4"/>
          </p:nvPr>
        </p:nvSpPr>
        <p:spPr>
          <a:xfrm>
            <a:off x="6553200" y="6356352"/>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D121DCA7-B9CE-4A4F-9FA2-A72FDD55EC96}" type="slidenum">
              <a:rPr lang="ru-RU"/>
              <a:pPr>
                <a:defRPr/>
              </a:pPr>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mc:Choice xmlns:p14="http://schemas.microsoft.com/office/powerpoint/2010/main" xmlns="" Requires="p14">
      <p:transition spd="slow" p14:dur="1200">
        <p14:prism/>
      </p:transition>
    </mc:Choice>
    <mc:Fallback>
      <p:transition spd="slow">
        <p:fade/>
      </p:transition>
    </mc:Fallback>
  </mc:AlternateConten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827584" y="548680"/>
            <a:ext cx="7488832" cy="1437973"/>
          </a:xfrm>
          <a:prstGeom prst="rect">
            <a:avLst/>
          </a:prstGeom>
        </p:spPr>
        <p:txBody>
          <a:bodyPr wrap="square" lIns="82945" tIns="41473" rIns="82945" bIns="41473">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ru-RU" sz="8800" b="1" u="sng" spc="45" dirty="0">
                <a:ln w="11430"/>
                <a:solidFill>
                  <a:srgbClr val="FF0000"/>
                </a:solidFill>
                <a:effectLst>
                  <a:outerShdw blurRad="76200" dist="50800" dir="5400000" algn="tl" rotWithShape="0">
                    <a:srgbClr val="000000">
                      <a:alpha val="65000"/>
                    </a:srgbClr>
                  </a:outerShdw>
                </a:effectLst>
              </a:rPr>
              <a:t> </a:t>
            </a:r>
          </a:p>
        </p:txBody>
      </p:sp>
      <p:sp>
        <p:nvSpPr>
          <p:cNvPr id="5" name="TextBox 4">
            <a:extLst>
              <a:ext uri="{FF2B5EF4-FFF2-40B4-BE49-F238E27FC236}">
                <a16:creationId xmlns:a16="http://schemas.microsoft.com/office/drawing/2014/main" xmlns="" id="{6BA71433-E3F9-4C48-A84D-FBDCD1183571}"/>
              </a:ext>
            </a:extLst>
          </p:cNvPr>
          <p:cNvSpPr txBox="1"/>
          <p:nvPr/>
        </p:nvSpPr>
        <p:spPr>
          <a:xfrm>
            <a:off x="1763688" y="1953230"/>
            <a:ext cx="5886400" cy="2308324"/>
          </a:xfrm>
          <a:prstGeom prst="rect">
            <a:avLst/>
          </a:prstGeom>
          <a:noFill/>
        </p:spPr>
        <p:txBody>
          <a:bodyPr wrap="square">
            <a:spAutoFit/>
          </a:bodyPr>
          <a:lstStyle/>
          <a:p>
            <a:pPr algn="ctr" eaLnBrk="1" hangingPunct="1"/>
            <a:r>
              <a:rPr lang="ru-RU" sz="3600" b="1" dirty="0">
                <a:solidFill>
                  <a:srgbClr val="0000FF"/>
                </a:solidFill>
                <a:latin typeface="Times New Roman" pitchFamily="18" charset="0"/>
                <a:cs typeface="Times New Roman" pitchFamily="18" charset="0"/>
              </a:rPr>
              <a:t>Результаты обученности и уровня сформированности качества знаний учащихся за 3 года</a:t>
            </a:r>
          </a:p>
        </p:txBody>
      </p:sp>
    </p:spTree>
    <p:extLst>
      <p:ext uri="{BB962C8B-B14F-4D97-AF65-F5344CB8AC3E}">
        <p14:creationId xmlns:p14="http://schemas.microsoft.com/office/powerpoint/2010/main" xmlns="" val="3466035652"/>
      </p:ext>
    </p:extLst>
  </p:cSld>
  <p:clrMapOvr>
    <a:masterClrMapping/>
  </p:clrMapOvr>
  <mc:AlternateContent xmlns:mc="http://schemas.openxmlformats.org/markup-compatibility/2006">
    <mc:Choice xmlns:p14="http://schemas.microsoft.com/office/powerpoint/2010/main" xmlns="" Requires="p14">
      <p:transition spd="slow" p14:dur="1200">
        <p14:prism/>
      </p:transition>
    </mc:Choice>
    <mc:Fallback>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Rectangle 1"/>
          <p:cNvSpPr>
            <a:spLocks noChangeArrowheads="1"/>
          </p:cNvSpPr>
          <p:nvPr/>
        </p:nvSpPr>
        <p:spPr bwMode="auto">
          <a:xfrm>
            <a:off x="357158" y="500042"/>
            <a:ext cx="8358214" cy="587853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ru-RU" sz="1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tabLst/>
            </a:pPr>
            <a:r>
              <a:rPr kumimoji="0" lang="ru-RU" sz="20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Подобрать систему заданий, которая будет по силам, но в то же время потребует не просто воспроизведения формулы и решения по запомнившемуся образцу, а работы творческой:</a:t>
            </a:r>
          </a:p>
          <a:p>
            <a:pPr marL="0" marR="0" lvl="0" indent="0" algn="l" defTabSz="914400" rtl="0" eaLnBrk="0" fontAlgn="base" latinLnBrk="0" hangingPunct="0">
              <a:lnSpc>
                <a:spcPct val="100000"/>
              </a:lnSpc>
              <a:spcBef>
                <a:spcPct val="0"/>
              </a:spcBef>
              <a:spcAft>
                <a:spcPct val="0"/>
              </a:spcAft>
              <a:buClrTx/>
              <a:buSzTx/>
              <a:tabLst/>
            </a:pPr>
            <a:endParaRPr kumimoji="0" lang="ru-RU" sz="20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AutoNum type="arabicPeriod"/>
              <a:tabLst/>
            </a:pPr>
            <a:r>
              <a:rPr lang="ru-RU" sz="2000" dirty="0" smtClean="0">
                <a:latin typeface="Times New Roman" pitchFamily="18" charset="0"/>
                <a:ea typeface="Times New Roman" pitchFamily="18" charset="0"/>
                <a:cs typeface="Times New Roman" pitchFamily="18" charset="0"/>
              </a:rPr>
              <a:t>г</a:t>
            </a:r>
            <a:r>
              <a:rPr kumimoji="0" lang="ru-RU"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отовые образцы решений и задач, которые надо решить, изучив образец;</a:t>
            </a:r>
            <a:endParaRPr kumimoji="0" lang="ru-RU"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AutoNum type="arabicPeriod"/>
              <a:tabLst/>
            </a:pPr>
            <a:r>
              <a:rPr lang="ru-RU" sz="2000" dirty="0" smtClean="0">
                <a:latin typeface="Times New Roman" pitchFamily="18" charset="0"/>
                <a:ea typeface="Times New Roman" pitchFamily="18" charset="0"/>
                <a:cs typeface="Times New Roman" pitchFamily="18" charset="0"/>
              </a:rPr>
              <a:t>а</a:t>
            </a:r>
            <a:r>
              <a:rPr kumimoji="0" lang="ru-RU"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лгоритмические предписания, позволяющие шаг за шагом решить определенную задачу, выполнить практическую работу или упражнение;</a:t>
            </a:r>
            <a:endParaRPr kumimoji="0" lang="ru-RU"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AutoNum type="arabicPeriod"/>
              <a:tabLst/>
            </a:pPr>
            <a:r>
              <a:rPr lang="ru-RU" sz="2000" dirty="0" smtClean="0">
                <a:latin typeface="Times New Roman" pitchFamily="18" charset="0"/>
                <a:ea typeface="Times New Roman" pitchFamily="18" charset="0"/>
                <a:cs typeface="Times New Roman" pitchFamily="18" charset="0"/>
              </a:rPr>
              <a:t>р</a:t>
            </a:r>
            <a:r>
              <a:rPr kumimoji="0" lang="ru-RU"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азличные теоретические сведения, поясняющие теорию, явление, механизм процессов и т.д., после изучения которых надо ответить на ряд вопросов;</a:t>
            </a:r>
            <a:endParaRPr kumimoji="0" lang="ru-RU"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AutoNum type="arabicPeriod"/>
              <a:tabLst/>
            </a:pPr>
            <a:r>
              <a:rPr lang="ru-RU" sz="2000" dirty="0" smtClean="0">
                <a:latin typeface="Times New Roman" pitchFamily="18" charset="0"/>
                <a:ea typeface="Times New Roman" pitchFamily="18" charset="0"/>
                <a:cs typeface="Times New Roman" pitchFamily="18" charset="0"/>
              </a:rPr>
              <a:t>р</a:t>
            </a:r>
            <a:r>
              <a:rPr kumimoji="0" lang="ru-RU"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азработанные задания на сравнение, сопоставление и обобщение.</a:t>
            </a:r>
            <a:endParaRPr kumimoji="0" lang="ru-RU" sz="20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AutoNum type="arabicPeriod"/>
              <a:tabLst/>
            </a:pPr>
            <a:r>
              <a:rPr lang="ru-RU" sz="2000" dirty="0" smtClean="0">
                <a:latin typeface="Times New Roman" pitchFamily="18" charset="0"/>
                <a:ea typeface="Times New Roman" pitchFamily="18" charset="0"/>
                <a:cs typeface="Times New Roman" pitchFamily="18" charset="0"/>
              </a:rPr>
              <a:t>р</a:t>
            </a:r>
            <a:r>
              <a:rPr kumimoji="0" lang="ru-RU"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азработать систему контроля обучения и развития ученика.</a:t>
            </a:r>
            <a:endParaRPr kumimoji="0" lang="ru-RU"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AutoNum type="arabicPeriod"/>
              <a:tabLst/>
            </a:pPr>
            <a:r>
              <a:rPr lang="ru-RU" sz="2000" dirty="0" smtClean="0">
                <a:latin typeface="Times New Roman" pitchFamily="18" charset="0"/>
                <a:ea typeface="Times New Roman" pitchFamily="18" charset="0"/>
                <a:cs typeface="Times New Roman" pitchFamily="18" charset="0"/>
              </a:rPr>
              <a:t>п</a:t>
            </a:r>
            <a:r>
              <a:rPr kumimoji="0" lang="ru-RU"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редусмотреть своевременный перевод ученика на более высокий уровень обучения, несколько опережающий его сегодняшние учебные возможности.</a:t>
            </a:r>
            <a:endParaRPr kumimoji="0" lang="ru-RU"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AutoNum type="arabicPeriod"/>
              <a:tabLst/>
            </a:pPr>
            <a:r>
              <a:rPr lang="ru-RU" sz="2000" dirty="0" smtClean="0">
                <a:latin typeface="Times New Roman" pitchFamily="18" charset="0"/>
                <a:ea typeface="Times New Roman" pitchFamily="18" charset="0"/>
                <a:cs typeface="Times New Roman" pitchFamily="18" charset="0"/>
              </a:rPr>
              <a:t>с</a:t>
            </a:r>
            <a:r>
              <a:rPr kumimoji="0" lang="ru-RU"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истематически анализировать и обобщать проделанную работу, вести коррекцию и делать выводы.</a:t>
            </a:r>
            <a:endParaRPr kumimoji="0" lang="ru-RU" sz="20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ru-RU"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mc:AlternateContent xmlns:mc="http://schemas.openxmlformats.org/markup-compatibility/2006">
    <mc:Choice xmlns:p14="http://schemas.microsoft.com/office/powerpoint/2010/main" xmlns="" Requires="p14">
      <p:transition spd="slow" p14:dur="1200">
        <p14:prism/>
      </p:transition>
    </mc:Choice>
    <mc:Fallback>
      <p:transition spd="slow">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643268" y="6453336"/>
            <a:ext cx="8215370" cy="923330"/>
          </a:xfrm>
          <a:prstGeom prst="rect">
            <a:avLst/>
          </a:prstGeom>
        </p:spPr>
        <p:txBody>
          <a:bodyPr wrap="square">
            <a:spAutoFit/>
          </a:bodyPr>
          <a:lstStyle/>
          <a:p>
            <a:pPr lvl="0" algn="just">
              <a:buFontTx/>
              <a:buChar char="-"/>
            </a:pPr>
            <a:endParaRPr lang="ru-RU" dirty="0"/>
          </a:p>
          <a:p>
            <a:pPr lvl="0" algn="just"/>
            <a:r>
              <a:rPr lang="en-US" dirty="0"/>
              <a:t>-</a:t>
            </a:r>
            <a:endParaRPr lang="ru-RU" dirty="0"/>
          </a:p>
          <a:p>
            <a:pPr lvl="0" algn="just"/>
            <a:r>
              <a:rPr lang="en-US" dirty="0"/>
              <a:t>-</a:t>
            </a:r>
            <a:endParaRPr lang="ru-RU" dirty="0"/>
          </a:p>
        </p:txBody>
      </p:sp>
      <p:sp>
        <p:nvSpPr>
          <p:cNvPr id="6" name="TextBox 5">
            <a:extLst>
              <a:ext uri="{FF2B5EF4-FFF2-40B4-BE49-F238E27FC236}">
                <a16:creationId xmlns:a16="http://schemas.microsoft.com/office/drawing/2014/main" xmlns="" id="{0A9A1B9E-C242-230A-2C10-9995E04D2634}"/>
              </a:ext>
            </a:extLst>
          </p:cNvPr>
          <p:cNvSpPr txBox="1"/>
          <p:nvPr/>
        </p:nvSpPr>
        <p:spPr>
          <a:xfrm>
            <a:off x="605102" y="332656"/>
            <a:ext cx="7933796" cy="6935232"/>
          </a:xfrm>
          <a:prstGeom prst="rect">
            <a:avLst/>
          </a:prstGeom>
          <a:noFill/>
        </p:spPr>
        <p:txBody>
          <a:bodyPr wrap="square">
            <a:spAutoFit/>
          </a:bodyPr>
          <a:lstStyle/>
          <a:p>
            <a:pPr marL="285750" indent="-285750" algn="just">
              <a:buFontTx/>
              <a:buChar char="-"/>
              <a:defRPr/>
            </a:pPr>
            <a:r>
              <a:rPr lang="ru-RU" sz="1600" dirty="0">
                <a:latin typeface="Times New Roman" panose="02020603050405020304" pitchFamily="18" charset="0"/>
                <a:cs typeface="Times New Roman" panose="02020603050405020304" pitchFamily="18" charset="0"/>
              </a:rPr>
              <a:t>продолжить работу по повышению качества знаний в 2022-2023 учебном году.</a:t>
            </a:r>
          </a:p>
          <a:p>
            <a:pPr marL="285750" indent="-285750" algn="just">
              <a:buFontTx/>
              <a:buChar char="-"/>
              <a:defRPr/>
            </a:pPr>
            <a:r>
              <a:rPr lang="ru-RU" sz="1600" dirty="0">
                <a:latin typeface="Times New Roman" panose="02020603050405020304" pitchFamily="18" charset="0"/>
                <a:cs typeface="Times New Roman" panose="02020603050405020304" pitchFamily="18" charset="0"/>
              </a:rPr>
              <a:t>обеспечить своевременную работу с обучающимися имеющими одну </a:t>
            </a:r>
            <a:r>
              <a:rPr lang="ru-RU" sz="1600" dirty="0" smtClean="0">
                <a:latin typeface="Times New Roman" panose="02020603050405020304" pitchFamily="18" charset="0"/>
                <a:cs typeface="Times New Roman" panose="02020603050405020304" pitchFamily="18" charset="0"/>
              </a:rPr>
              <a:t>тройку, две тройки </a:t>
            </a:r>
            <a:r>
              <a:rPr lang="ru-RU" sz="1600" dirty="0">
                <a:latin typeface="Times New Roman" panose="02020603050405020304" pitchFamily="18" charset="0"/>
                <a:cs typeface="Times New Roman" panose="02020603050405020304" pitchFamily="18" charset="0"/>
              </a:rPr>
              <a:t>– это резерв школы.</a:t>
            </a:r>
          </a:p>
          <a:p>
            <a:pPr marL="285750" indent="-285750" algn="just">
              <a:buFontTx/>
              <a:buChar char="-"/>
              <a:defRPr/>
            </a:pPr>
            <a:r>
              <a:rPr lang="ru-RU" sz="1600" dirty="0">
                <a:latin typeface="Times New Roman" panose="02020603050405020304" pitchFamily="18" charset="0"/>
                <a:cs typeface="Times New Roman" panose="02020603050405020304" pitchFamily="18" charset="0"/>
              </a:rPr>
              <a:t>стремиться реализовать образовательный потенциал ученика. (Развитие индивидуальных возможностей ребёнка, создание адаптирующих условий, особая организация учебного процесса, способствующая созданию и реализации индивидуальной образовательной траектории школьника).</a:t>
            </a:r>
          </a:p>
          <a:p>
            <a:pPr marL="285750" indent="-285750" algn="just">
              <a:buFontTx/>
              <a:buChar char="-"/>
              <a:defRPr/>
            </a:pPr>
            <a:r>
              <a:rPr lang="ru-RU" sz="1600" dirty="0">
                <a:latin typeface="Times New Roman" panose="02020603050405020304" pitchFamily="18" charset="0"/>
                <a:cs typeface="Times New Roman" panose="02020603050405020304" pitchFamily="18" charset="0"/>
              </a:rPr>
              <a:t>продолжать работу по преемственности на уровне начального и основного среднего образования.</a:t>
            </a:r>
          </a:p>
          <a:p>
            <a:pPr marL="285750" indent="-285750" algn="just">
              <a:buFontTx/>
              <a:buChar char="-"/>
              <a:defRPr/>
            </a:pPr>
            <a:r>
              <a:rPr lang="ru-RU" sz="1600" dirty="0">
                <a:latin typeface="Times New Roman" panose="02020603050405020304" pitchFamily="18" charset="0"/>
                <a:cs typeface="Times New Roman" panose="02020603050405020304" pitchFamily="18" charset="0"/>
              </a:rPr>
              <a:t>учителям-предметникам и классным руководителям использовать в работе все средства и способы для улучшения качества обучения.</a:t>
            </a:r>
          </a:p>
          <a:p>
            <a:pPr marL="285750" indent="-285750" algn="just">
              <a:buFontTx/>
              <a:buChar char="-"/>
              <a:defRPr/>
            </a:pPr>
            <a:r>
              <a:rPr lang="ru-RU" sz="1600" dirty="0">
                <a:latin typeface="Times New Roman" panose="02020603050405020304" pitchFamily="18" charset="0"/>
                <a:cs typeface="Times New Roman" panose="02020603050405020304" pitchFamily="18" charset="0"/>
              </a:rPr>
              <a:t>взять на контроль и отслеживать успешность обучения обучающихся в динамике. </a:t>
            </a:r>
          </a:p>
          <a:p>
            <a:pPr marL="285750" indent="-285750" algn="just">
              <a:buFontTx/>
              <a:buChar char="-"/>
              <a:defRPr/>
            </a:pPr>
            <a:r>
              <a:rPr lang="ru-RU" sz="1600" dirty="0">
                <a:latin typeface="Times New Roman" panose="02020603050405020304" pitchFamily="18" charset="0"/>
                <a:cs typeface="Times New Roman" panose="02020603050405020304" pitchFamily="18" charset="0"/>
              </a:rPr>
              <a:t>обеспечить сохранение контингента обучающихся.</a:t>
            </a:r>
          </a:p>
          <a:p>
            <a:pPr marL="285750" indent="-285750" algn="just">
              <a:buFontTx/>
              <a:buChar char="-"/>
              <a:defRPr/>
            </a:pPr>
            <a:r>
              <a:rPr lang="ru-RU" sz="1600" dirty="0">
                <a:latin typeface="Times New Roman" panose="02020603050405020304" pitchFamily="18" charset="0"/>
                <a:cs typeface="Times New Roman" panose="02020603050405020304" pitchFamily="18" charset="0"/>
              </a:rPr>
              <a:t>продолжить работу по созданию </a:t>
            </a:r>
            <a:r>
              <a:rPr lang="ru-RU" sz="1600" dirty="0">
                <a:effectLst/>
                <a:latin typeface="Times New Roman" panose="02020603050405020304" pitchFamily="18" charset="0"/>
                <a:ea typeface="Calibri" panose="020F0502020204030204" pitchFamily="34" charset="0"/>
                <a:cs typeface="Times New Roman" panose="02020603050405020304" pitchFamily="18" charset="0"/>
              </a:rPr>
              <a:t>благоприятной мотивационной среды.</a:t>
            </a:r>
            <a:endParaRPr lang="ru-RU" dirty="0">
              <a:solidFill>
                <a:prstClr val="black"/>
              </a:solidFill>
              <a:effectLst/>
              <a:ea typeface="Calibri" panose="020F0502020204030204" pitchFamily="34" charset="0"/>
            </a:endParaRPr>
          </a:p>
          <a:p>
            <a:pPr marL="285750" indent="-285750" algn="just">
              <a:buFontTx/>
              <a:buChar char="-"/>
              <a:defRPr/>
            </a:pPr>
            <a:r>
              <a:rPr lang="ru-RU" sz="1600" dirty="0">
                <a:latin typeface="Times New Roman" panose="02020603050405020304" pitchFamily="18" charset="0"/>
                <a:cs typeface="Times New Roman" panose="02020603050405020304" pitchFamily="18" charset="0"/>
              </a:rPr>
              <a:t>продолжить целенаправленную работу учителей со слабоуспевающими учащимися через индивидуальный подход на уроках, дополнительные занятия, консультации</a:t>
            </a:r>
            <a:r>
              <a:rPr lang="ru-RU" sz="1600" b="1" dirty="0">
                <a:latin typeface="Times New Roman" panose="02020603050405020304" pitchFamily="18" charset="0"/>
                <a:cs typeface="Times New Roman" panose="02020603050405020304" pitchFamily="18" charset="0"/>
              </a:rPr>
              <a:t>. (срок: постоянно,  ответственные: учителя-предметники) </a:t>
            </a:r>
          </a:p>
          <a:p>
            <a:pPr marL="285750" marR="0" lvl="0" indent="-285750" algn="just" defTabSz="914400" rtl="0" eaLnBrk="1" fontAlgn="base" latinLnBrk="0" hangingPunct="1">
              <a:spcBef>
                <a:spcPct val="0"/>
              </a:spcBef>
              <a:spcAft>
                <a:spcPct val="0"/>
              </a:spcAft>
              <a:buClrTx/>
              <a:buSzTx/>
              <a:buFontTx/>
              <a:buChar char="-"/>
              <a:tabLst/>
              <a:defRPr/>
            </a:pPr>
            <a:r>
              <a:rPr lang="ru-RU" sz="1600" dirty="0">
                <a:latin typeface="Times New Roman" panose="02020603050405020304" pitchFamily="18" charset="0"/>
                <a:cs typeface="Times New Roman" panose="02020603050405020304" pitchFamily="18" charset="0"/>
              </a:rPr>
              <a:t>продолжить целенаправленную работу с «резервом» учащихся через индивидуальный подход на уроках, дополнительные занятия, консультации, факультативы. </a:t>
            </a:r>
            <a:r>
              <a:rPr lang="ru-RU" sz="1600" b="1" dirty="0">
                <a:latin typeface="Times New Roman" panose="02020603050405020304" pitchFamily="18" charset="0"/>
                <a:cs typeface="Times New Roman" panose="02020603050405020304" pitchFamily="18" charset="0"/>
              </a:rPr>
              <a:t>(срок: постоянно,  ответственные: учителя-предметники)</a:t>
            </a:r>
            <a:r>
              <a:rPr kumimoji="0" lang="ru-RU" sz="1800" b="0" i="0" u="none" strike="noStrike" kern="1200" cap="none" spc="0" normalizeH="0" baseline="0" noProof="0" dirty="0">
                <a:ln>
                  <a:noFill/>
                </a:ln>
                <a:solidFill>
                  <a:prstClr val="black"/>
                </a:solidFill>
                <a:effectLst/>
                <a:uLnTx/>
                <a:uFillTx/>
                <a:latin typeface="Arial" charset="0"/>
                <a:ea typeface="+mn-ea"/>
                <a:cs typeface="Arial" charset="0"/>
              </a:rPr>
              <a:t> </a:t>
            </a:r>
          </a:p>
          <a:p>
            <a:pPr marL="285750" marR="0" lvl="0" indent="-285750" algn="just" defTabSz="914400" rtl="0" eaLnBrk="1" fontAlgn="base" latinLnBrk="0" hangingPunct="1">
              <a:spcBef>
                <a:spcPct val="0"/>
              </a:spcBef>
              <a:spcAft>
                <a:spcPct val="0"/>
              </a:spcAft>
              <a:buClrTx/>
              <a:buSzTx/>
              <a:buFontTx/>
              <a:buChar char="-"/>
              <a:tabLst/>
              <a:defRPr/>
            </a:pPr>
            <a:r>
              <a:rPr lang="ru-RU" sz="1600" dirty="0">
                <a:latin typeface="Times New Roman" panose="02020603050405020304" pitchFamily="18" charset="0"/>
                <a:cs typeface="Times New Roman" panose="02020603050405020304" pitchFamily="18" charset="0"/>
              </a:rPr>
              <a:t>продолжить целенаправленную работу учителей с учащимися, мотивированными на учёбу, через индивидуальный подход на уроках, кружки, факультативы, консультации, организацию конкурсных работ, олимпиад. </a:t>
            </a:r>
            <a:r>
              <a:rPr lang="ru-RU" sz="1600" b="1" dirty="0">
                <a:latin typeface="Times New Roman" panose="02020603050405020304" pitchFamily="18" charset="0"/>
                <a:cs typeface="Times New Roman" panose="02020603050405020304" pitchFamily="18" charset="0"/>
              </a:rPr>
              <a:t>(срок: постоянно,  ответственные: Генрих Ю.С., заместитель директора по УВР, Бровкина Н.П., заместитель директора по НМР, учителя-предметники</a:t>
            </a:r>
            <a:r>
              <a:rPr kumimoji="0" lang="ru-RU" sz="1800" b="1" i="0" u="none" strike="noStrike" kern="1200" cap="none" spc="0" normalizeH="0" baseline="0" noProof="0" dirty="0">
                <a:ln>
                  <a:noFill/>
                </a:ln>
                <a:solidFill>
                  <a:prstClr val="black"/>
                </a:solidFill>
                <a:effectLst/>
                <a:uLnTx/>
                <a:uFillTx/>
                <a:latin typeface="Arial" charset="0"/>
                <a:ea typeface="+mn-ea"/>
                <a:cs typeface="Arial" charset="0"/>
              </a:rPr>
              <a:t>)</a:t>
            </a:r>
            <a:endParaRPr lang="en-US" sz="1600" b="1" dirty="0">
              <a:latin typeface="Times New Roman" panose="02020603050405020304" pitchFamily="18" charset="0"/>
              <a:cs typeface="Times New Roman" panose="02020603050405020304" pitchFamily="18" charset="0"/>
            </a:endParaRPr>
          </a:p>
          <a:p>
            <a:pPr marL="285750" indent="-285750" algn="just">
              <a:spcAft>
                <a:spcPts val="800"/>
              </a:spcAft>
              <a:buFontTx/>
              <a:buChar char="-"/>
            </a:pPr>
            <a:endParaRPr lang="en-US" sz="1600" b="1" dirty="0">
              <a:latin typeface="Times New Roman" panose="02020603050405020304" pitchFamily="18" charset="0"/>
              <a:cs typeface="Times New Roman" panose="02020603050405020304" pitchFamily="18" charset="0"/>
            </a:endParaRPr>
          </a:p>
          <a:p>
            <a:pPr algn="just">
              <a:spcAft>
                <a:spcPts val="800"/>
              </a:spcAft>
            </a:pPr>
            <a:endParaRPr lang="ru-RU" sz="1600" dirty="0">
              <a:latin typeface="Times New Roman" panose="02020603050405020304" pitchFamily="18" charset="0"/>
              <a:cs typeface="Times New Roman" panose="02020603050405020304" pitchFamily="18" charset="0"/>
            </a:endParaRPr>
          </a:p>
        </p:txBody>
      </p:sp>
    </p:spTree>
  </p:cSld>
  <p:clrMapOvr>
    <a:masterClrMapping/>
  </p:clrMapOvr>
  <mc:AlternateContent xmlns:mc="http://schemas.openxmlformats.org/markup-compatibility/2006">
    <mc:Choice xmlns:p14="http://schemas.microsoft.com/office/powerpoint/2010/main" xmlns="" Requires="p14">
      <p:transition spd="slow" p14:dur="1200">
        <p14:prism/>
      </p:transition>
    </mc:Choice>
    <mc:Fallback>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6803" name="Group 419"/>
          <p:cNvGraphicFramePr>
            <a:graphicFrameLocks noGrp="1"/>
          </p:cNvGraphicFramePr>
          <p:nvPr>
            <p:extLst>
              <p:ext uri="{D42A27DB-BD31-4B8C-83A1-F6EECF244321}">
                <p14:modId xmlns:p14="http://schemas.microsoft.com/office/powerpoint/2010/main" xmlns="" val="1785683816"/>
              </p:ext>
            </p:extLst>
          </p:nvPr>
        </p:nvGraphicFramePr>
        <p:xfrm>
          <a:off x="395535" y="332656"/>
          <a:ext cx="8352929" cy="6169508"/>
        </p:xfrm>
        <a:graphic>
          <a:graphicData uri="http://schemas.openxmlformats.org/drawingml/2006/table">
            <a:tbl>
              <a:tblPr/>
              <a:tblGrid>
                <a:gridCol w="3012293">
                  <a:extLst>
                    <a:ext uri="{9D8B030D-6E8A-4147-A177-3AD203B41FA5}">
                      <a16:colId xmlns:a16="http://schemas.microsoft.com/office/drawing/2014/main" xmlns="" val="20000"/>
                    </a:ext>
                  </a:extLst>
                </a:gridCol>
                <a:gridCol w="1917575">
                  <a:extLst>
                    <a:ext uri="{9D8B030D-6E8A-4147-A177-3AD203B41FA5}">
                      <a16:colId xmlns:a16="http://schemas.microsoft.com/office/drawing/2014/main" xmlns="" val="20001"/>
                    </a:ext>
                  </a:extLst>
                </a:gridCol>
                <a:gridCol w="1779992">
                  <a:extLst>
                    <a:ext uri="{9D8B030D-6E8A-4147-A177-3AD203B41FA5}">
                      <a16:colId xmlns:a16="http://schemas.microsoft.com/office/drawing/2014/main" xmlns="" val="20002"/>
                    </a:ext>
                  </a:extLst>
                </a:gridCol>
                <a:gridCol w="1643069">
                  <a:extLst>
                    <a:ext uri="{9D8B030D-6E8A-4147-A177-3AD203B41FA5}">
                      <a16:colId xmlns:a16="http://schemas.microsoft.com/office/drawing/2014/main" xmlns="" val="20003"/>
                    </a:ext>
                  </a:extLst>
                </a:gridCol>
              </a:tblGrid>
              <a:tr h="341800">
                <a:tc gridSpan="4">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ru-RU" sz="2000" b="1" i="0" u="none" strike="noStrike" kern="1200" cap="none" normalizeH="0" baseline="0" dirty="0">
                          <a:ln>
                            <a:noFill/>
                          </a:ln>
                          <a:solidFill>
                            <a:schemeClr val="tx1"/>
                          </a:solidFill>
                          <a:effectLst/>
                          <a:latin typeface="Times New Roman" pitchFamily="18" charset="0"/>
                          <a:ea typeface="+mn-ea"/>
                          <a:cs typeface="Times New Roman" pitchFamily="18" charset="0"/>
                        </a:rPr>
                        <a:t>Учебный год</a:t>
                      </a: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ru-RU"/>
                    </a:p>
                  </a:txBody>
                  <a:tcPr/>
                </a:tc>
                <a:tc hMerge="1">
                  <a:txBody>
                    <a:bodyPr/>
                    <a:lstStyle/>
                    <a:p>
                      <a:endParaRPr lang="ru-RU"/>
                    </a:p>
                  </a:txBody>
                  <a:tcPr/>
                </a:tc>
                <a:tc hMerge="1">
                  <a:txBody>
                    <a:bodyPr/>
                    <a:lstStyle/>
                    <a:p>
                      <a:endParaRPr lang="ru-RU"/>
                    </a:p>
                  </a:txBody>
                  <a:tcPr/>
                </a:tc>
                <a:extLst>
                  <a:ext uri="{0D108BD9-81ED-4DB2-BD59-A6C34878D82A}">
                    <a16:rowId xmlns:a16="http://schemas.microsoft.com/office/drawing/2014/main" xmlns="" val="10000"/>
                  </a:ext>
                </a:extLst>
              </a:tr>
              <a:tr h="345290">
                <a:tc>
                  <a:txBody>
                    <a:bodyPr/>
                    <a:lstStyle/>
                    <a:p>
                      <a:pPr marL="0" marR="0" lvl="0" indent="0" algn="ctr" defTabSz="914400" rtl="0" eaLnBrk="1" fontAlgn="base" latinLnBrk="0" hangingPunct="1">
                        <a:lnSpc>
                          <a:spcPct val="115000"/>
                        </a:lnSpc>
                        <a:spcBef>
                          <a:spcPct val="0"/>
                        </a:spcBef>
                        <a:spcAft>
                          <a:spcPct val="0"/>
                        </a:spcAft>
                        <a:buClrTx/>
                        <a:buSzTx/>
                        <a:buFontTx/>
                        <a:buNone/>
                        <a:tabLst/>
                      </a:pPr>
                      <a:endParaRPr kumimoji="0" lang="ru-RU" sz="2000" b="1" i="0" u="none" strike="noStrike" cap="none" normalizeH="0" baseline="0" dirty="0">
                        <a:ln>
                          <a:noFill/>
                        </a:ln>
                        <a:solidFill>
                          <a:schemeClr val="tx1"/>
                        </a:solidFill>
                        <a:effectLst/>
                        <a:latin typeface="Times New Roman" pitchFamily="18"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ru-RU" sz="2000" b="1" i="0" u="none" strike="noStrike" cap="none" normalizeH="0" baseline="0" dirty="0">
                          <a:ln>
                            <a:noFill/>
                          </a:ln>
                          <a:solidFill>
                            <a:srgbClr val="C00000"/>
                          </a:solidFill>
                          <a:effectLst/>
                          <a:latin typeface="Times New Roman" pitchFamily="18" charset="0"/>
                          <a:ea typeface="Calibri" pitchFamily="34" charset="0"/>
                          <a:cs typeface="Times New Roman" pitchFamily="18" charset="0"/>
                        </a:rPr>
                        <a:t>2020-2021</a:t>
                      </a: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ru-RU" sz="2000" b="1" i="0" u="none" strike="noStrike" cap="none" normalizeH="0" baseline="0" dirty="0">
                          <a:ln>
                            <a:noFill/>
                          </a:ln>
                          <a:solidFill>
                            <a:srgbClr val="C00000"/>
                          </a:solidFill>
                          <a:effectLst/>
                          <a:latin typeface="Times New Roman" pitchFamily="18" charset="0"/>
                          <a:ea typeface="Calibri" pitchFamily="34" charset="0"/>
                          <a:cs typeface="Times New Roman" pitchFamily="18" charset="0"/>
                        </a:rPr>
                        <a:t>2021-2022</a:t>
                      </a: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ru-RU" sz="2000" b="1" i="0" u="none" strike="noStrike" cap="none" normalizeH="0" baseline="0" dirty="0" smtClean="0">
                          <a:ln>
                            <a:noFill/>
                          </a:ln>
                          <a:solidFill>
                            <a:srgbClr val="C00000"/>
                          </a:solidFill>
                          <a:effectLst/>
                          <a:latin typeface="Times New Roman" pitchFamily="18" charset="0"/>
                          <a:ea typeface="Calibri" pitchFamily="34" charset="0"/>
                          <a:cs typeface="Times New Roman" pitchFamily="18" charset="0"/>
                        </a:rPr>
                        <a:t>202</a:t>
                      </a:r>
                      <a:r>
                        <a:rPr kumimoji="0" lang="en-US" sz="2000" b="1" i="0" u="none" strike="noStrike" cap="none" normalizeH="0" baseline="0" dirty="0" smtClean="0">
                          <a:ln>
                            <a:noFill/>
                          </a:ln>
                          <a:solidFill>
                            <a:srgbClr val="C00000"/>
                          </a:solidFill>
                          <a:effectLst/>
                          <a:latin typeface="Times New Roman" pitchFamily="18" charset="0"/>
                          <a:ea typeface="Calibri" pitchFamily="34" charset="0"/>
                          <a:cs typeface="Times New Roman" pitchFamily="18" charset="0"/>
                        </a:rPr>
                        <a:t>2</a:t>
                      </a:r>
                      <a:r>
                        <a:rPr kumimoji="0" lang="ru-RU" sz="2000" b="1" i="0" u="none" strike="noStrike" cap="none" normalizeH="0" baseline="0" dirty="0" smtClean="0">
                          <a:ln>
                            <a:noFill/>
                          </a:ln>
                          <a:solidFill>
                            <a:srgbClr val="C00000"/>
                          </a:solidFill>
                          <a:effectLst/>
                          <a:latin typeface="Times New Roman" pitchFamily="18" charset="0"/>
                          <a:ea typeface="Calibri" pitchFamily="34" charset="0"/>
                          <a:cs typeface="Times New Roman" pitchFamily="18" charset="0"/>
                        </a:rPr>
                        <a:t>-202</a:t>
                      </a:r>
                      <a:r>
                        <a:rPr kumimoji="0" lang="en-US" sz="2000" b="1" i="0" u="none" strike="noStrike" cap="none" normalizeH="0" baseline="0" dirty="0" smtClean="0">
                          <a:ln>
                            <a:noFill/>
                          </a:ln>
                          <a:solidFill>
                            <a:srgbClr val="C00000"/>
                          </a:solidFill>
                          <a:effectLst/>
                          <a:latin typeface="Times New Roman" pitchFamily="18" charset="0"/>
                          <a:ea typeface="Calibri" pitchFamily="34" charset="0"/>
                          <a:cs typeface="Times New Roman" pitchFamily="18" charset="0"/>
                        </a:rPr>
                        <a:t>3</a:t>
                      </a:r>
                      <a:endParaRPr kumimoji="0" lang="ru-RU" sz="2000" b="1" i="0" u="none" strike="noStrike" cap="none" normalizeH="0" baseline="0" dirty="0">
                        <a:ln>
                          <a:noFill/>
                        </a:ln>
                        <a:solidFill>
                          <a:srgbClr val="C00000"/>
                        </a:solidFill>
                        <a:effectLst/>
                        <a:latin typeface="Times New Roman" pitchFamily="18" charset="0"/>
                        <a:ea typeface="Calibri" pitchFamily="34"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1"/>
                  </a:ext>
                </a:extLst>
              </a:tr>
              <a:tr h="387988">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ru-RU" sz="2000" b="1" i="0" u="none" strike="noStrike" cap="none" normalizeH="0" baseline="0" dirty="0">
                          <a:ln>
                            <a:noFill/>
                          </a:ln>
                          <a:solidFill>
                            <a:srgbClr val="0070C0"/>
                          </a:solidFill>
                          <a:effectLst/>
                          <a:latin typeface="Times New Roman" pitchFamily="18" charset="0"/>
                          <a:cs typeface="Times New Roman" pitchFamily="18" charset="0"/>
                        </a:rPr>
                        <a:t>КПП</a:t>
                      </a: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sz="2000" b="1" i="0" u="none" strike="noStrike" cap="none" normalizeH="0" baseline="0" dirty="0">
                          <a:ln>
                            <a:noFill/>
                          </a:ln>
                          <a:solidFill>
                            <a:srgbClr val="FF0000"/>
                          </a:solidFill>
                          <a:effectLst/>
                          <a:latin typeface="Times New Roman" pitchFamily="18" charset="0"/>
                          <a:ea typeface="Calibri" pitchFamily="34" charset="0"/>
                          <a:cs typeface="Times New Roman" pitchFamily="18" charset="0"/>
                        </a:rPr>
                        <a:t>21</a:t>
                      </a:r>
                      <a:endParaRPr kumimoji="0" lang="ru-RU" sz="2000" b="1" i="0" u="none" strike="noStrike" cap="none" normalizeH="0" baseline="0" dirty="0">
                        <a:ln>
                          <a:noFill/>
                        </a:ln>
                        <a:solidFill>
                          <a:srgbClr val="FF0000"/>
                        </a:solidFill>
                        <a:effectLst/>
                        <a:latin typeface="Times New Roman" pitchFamily="18" charset="0"/>
                        <a:ea typeface="Calibri" pitchFamily="34"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sz="2000" b="1" i="0" u="none" strike="noStrike" cap="none" normalizeH="0" baseline="0" dirty="0">
                          <a:ln>
                            <a:noFill/>
                          </a:ln>
                          <a:solidFill>
                            <a:srgbClr val="FF0000"/>
                          </a:solidFill>
                          <a:effectLst/>
                          <a:latin typeface="Times New Roman" pitchFamily="18" charset="0"/>
                          <a:ea typeface="Calibri" pitchFamily="34" charset="0"/>
                          <a:cs typeface="Times New Roman" pitchFamily="18" charset="0"/>
                        </a:rPr>
                        <a:t>2</a:t>
                      </a:r>
                      <a:r>
                        <a:rPr kumimoji="0" lang="ru-RU" sz="2000" b="1" i="0" u="none" strike="noStrike" cap="none" normalizeH="0" baseline="0" dirty="0">
                          <a:ln>
                            <a:noFill/>
                          </a:ln>
                          <a:solidFill>
                            <a:srgbClr val="FF0000"/>
                          </a:solidFill>
                          <a:effectLst/>
                          <a:latin typeface="Times New Roman" pitchFamily="18" charset="0"/>
                          <a:ea typeface="Calibri" pitchFamily="34" charset="0"/>
                          <a:cs typeface="Times New Roman" pitchFamily="18" charset="0"/>
                        </a:rPr>
                        <a:t>5</a:t>
                      </a: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sz="20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16</a:t>
                      </a:r>
                      <a:endParaRPr kumimoji="0" lang="ru-RU" sz="2000" b="1" i="0" u="none" strike="noStrike" cap="none" normalizeH="0" baseline="0" dirty="0">
                        <a:ln>
                          <a:noFill/>
                        </a:ln>
                        <a:solidFill>
                          <a:srgbClr val="FF0000"/>
                        </a:solidFill>
                        <a:effectLst/>
                        <a:latin typeface="Times New Roman" pitchFamily="18" charset="0"/>
                        <a:ea typeface="Calibri" pitchFamily="34"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2"/>
                  </a:ext>
                </a:extLst>
              </a:tr>
              <a:tr h="713424">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ru-RU" sz="2000" b="1" i="0" u="none" strike="noStrike" cap="none" normalizeH="0" baseline="0" dirty="0">
                          <a:ln>
                            <a:noFill/>
                          </a:ln>
                          <a:solidFill>
                            <a:srgbClr val="0070C0"/>
                          </a:solidFill>
                          <a:effectLst/>
                          <a:latin typeface="Times New Roman" pitchFamily="18" charset="0"/>
                          <a:cs typeface="Times New Roman" pitchFamily="18" charset="0"/>
                        </a:rPr>
                        <a:t>Общеобразовательные классы</a:t>
                      </a: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sz="2000" b="1" i="0" u="none" strike="noStrike" cap="none" normalizeH="0" baseline="0" dirty="0">
                          <a:ln>
                            <a:noFill/>
                          </a:ln>
                          <a:solidFill>
                            <a:srgbClr val="FF0000"/>
                          </a:solidFill>
                          <a:effectLst/>
                          <a:latin typeface="Times New Roman" pitchFamily="18" charset="0"/>
                          <a:ea typeface="Calibri" pitchFamily="34" charset="0"/>
                          <a:cs typeface="Times New Roman" pitchFamily="18" charset="0"/>
                        </a:rPr>
                        <a:t>423</a:t>
                      </a:r>
                      <a:endParaRPr kumimoji="0" lang="ru-RU" sz="2000" b="1" i="0" u="none" strike="noStrike" cap="none" normalizeH="0" baseline="0" dirty="0">
                        <a:ln>
                          <a:noFill/>
                        </a:ln>
                        <a:solidFill>
                          <a:srgbClr val="FF0000"/>
                        </a:solidFill>
                        <a:effectLst/>
                        <a:latin typeface="Times New Roman" pitchFamily="18" charset="0"/>
                        <a:ea typeface="Calibri" pitchFamily="34"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ru-RU" sz="2000" b="1" i="0" u="none" strike="noStrike" cap="none" normalizeH="0" baseline="0" dirty="0">
                          <a:ln>
                            <a:noFill/>
                          </a:ln>
                          <a:solidFill>
                            <a:srgbClr val="FF0000"/>
                          </a:solidFill>
                          <a:effectLst/>
                          <a:latin typeface="Times New Roman" pitchFamily="18" charset="0"/>
                          <a:ea typeface="Calibri" pitchFamily="34" charset="0"/>
                          <a:cs typeface="Times New Roman" pitchFamily="18" charset="0"/>
                        </a:rPr>
                        <a:t>388</a:t>
                      </a: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sz="20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410</a:t>
                      </a:r>
                      <a:endParaRPr kumimoji="0" lang="ru-RU" sz="2000" b="1" i="0" u="none" strike="noStrike" cap="none" normalizeH="0" baseline="0" dirty="0">
                        <a:ln>
                          <a:noFill/>
                        </a:ln>
                        <a:solidFill>
                          <a:srgbClr val="FF0000"/>
                        </a:solidFill>
                        <a:effectLst/>
                        <a:latin typeface="Times New Roman" pitchFamily="18" charset="0"/>
                        <a:ea typeface="Calibri" pitchFamily="34"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3"/>
                  </a:ext>
                </a:extLst>
              </a:tr>
              <a:tr h="381717">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ru-RU" sz="2000" b="1" i="0" u="none" strike="noStrike" kern="1200" cap="none" normalizeH="0" baseline="0" dirty="0">
                          <a:ln>
                            <a:noFill/>
                          </a:ln>
                          <a:solidFill>
                            <a:srgbClr val="0070C0"/>
                          </a:solidFill>
                          <a:effectLst/>
                          <a:latin typeface="Times New Roman" pitchFamily="18" charset="0"/>
                          <a:ea typeface="+mn-ea"/>
                          <a:cs typeface="Times New Roman" pitchFamily="18" charset="0"/>
                        </a:rPr>
                        <a:t>Коррекционные классы</a:t>
                      </a: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ru-RU" sz="2000" b="1" i="0" u="none" strike="noStrike" cap="none" normalizeH="0" baseline="0" dirty="0">
                          <a:ln>
                            <a:noFill/>
                          </a:ln>
                          <a:solidFill>
                            <a:srgbClr val="FF0000"/>
                          </a:solidFill>
                          <a:effectLst/>
                          <a:latin typeface="Times New Roman" pitchFamily="18" charset="0"/>
                          <a:ea typeface="Calibri" pitchFamily="34" charset="0"/>
                          <a:cs typeface="Times New Roman" pitchFamily="18" charset="0"/>
                        </a:rPr>
                        <a:t>1</a:t>
                      </a:r>
                      <a:r>
                        <a:rPr kumimoji="0" lang="en-US" sz="2000" b="1" i="0" u="none" strike="noStrike" cap="none" normalizeH="0" baseline="0" dirty="0">
                          <a:ln>
                            <a:noFill/>
                          </a:ln>
                          <a:solidFill>
                            <a:srgbClr val="FF0000"/>
                          </a:solidFill>
                          <a:effectLst/>
                          <a:latin typeface="Times New Roman" pitchFamily="18" charset="0"/>
                          <a:ea typeface="Calibri" pitchFamily="34" charset="0"/>
                          <a:cs typeface="Times New Roman" pitchFamily="18" charset="0"/>
                        </a:rPr>
                        <a:t>70</a:t>
                      </a:r>
                      <a:endParaRPr kumimoji="0" lang="ru-RU" sz="2000" b="1" i="0" u="none" strike="noStrike" cap="none" normalizeH="0" baseline="0" dirty="0">
                        <a:ln>
                          <a:noFill/>
                        </a:ln>
                        <a:solidFill>
                          <a:srgbClr val="FF0000"/>
                        </a:solidFill>
                        <a:effectLst/>
                        <a:latin typeface="Times New Roman" pitchFamily="18" charset="0"/>
                        <a:ea typeface="Calibri" pitchFamily="34"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ru-RU" sz="2000" b="1" i="0" u="none" strike="noStrike" cap="none" normalizeH="0" baseline="0" dirty="0">
                          <a:ln>
                            <a:noFill/>
                          </a:ln>
                          <a:solidFill>
                            <a:srgbClr val="FF0000"/>
                          </a:solidFill>
                          <a:effectLst/>
                          <a:latin typeface="Times New Roman" pitchFamily="18" charset="0"/>
                          <a:ea typeface="Calibri" pitchFamily="34" charset="0"/>
                          <a:cs typeface="Times New Roman" pitchFamily="18" charset="0"/>
                        </a:rPr>
                        <a:t>1</a:t>
                      </a:r>
                      <a:r>
                        <a:rPr kumimoji="0" lang="en-US" sz="2000" b="1" i="0" u="none" strike="noStrike" cap="none" normalizeH="0" baseline="0" dirty="0">
                          <a:ln>
                            <a:noFill/>
                          </a:ln>
                          <a:solidFill>
                            <a:srgbClr val="FF0000"/>
                          </a:solidFill>
                          <a:effectLst/>
                          <a:latin typeface="Times New Roman" pitchFamily="18" charset="0"/>
                          <a:ea typeface="Calibri" pitchFamily="34" charset="0"/>
                          <a:cs typeface="Times New Roman" pitchFamily="18" charset="0"/>
                        </a:rPr>
                        <a:t>7</a:t>
                      </a:r>
                      <a:r>
                        <a:rPr kumimoji="0" lang="ru-RU" sz="2000" b="1" i="0" u="none" strike="noStrike" cap="none" normalizeH="0" baseline="0" dirty="0">
                          <a:ln>
                            <a:noFill/>
                          </a:ln>
                          <a:solidFill>
                            <a:srgbClr val="FF0000"/>
                          </a:solidFill>
                          <a:effectLst/>
                          <a:latin typeface="Times New Roman" pitchFamily="18" charset="0"/>
                          <a:ea typeface="Calibri" pitchFamily="34" charset="0"/>
                          <a:cs typeface="Times New Roman" pitchFamily="18" charset="0"/>
                        </a:rPr>
                        <a:t>4</a:t>
                      </a: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ru-RU" sz="20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1</a:t>
                      </a:r>
                      <a:r>
                        <a:rPr kumimoji="0" lang="en-US" sz="20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89</a:t>
                      </a:r>
                      <a:endParaRPr kumimoji="0" lang="ru-RU" sz="2000" b="1" i="0" u="none" strike="noStrike" cap="none" normalizeH="0" baseline="0" dirty="0">
                        <a:ln>
                          <a:noFill/>
                        </a:ln>
                        <a:solidFill>
                          <a:srgbClr val="FF0000"/>
                        </a:solidFill>
                        <a:effectLst/>
                        <a:latin typeface="Times New Roman" pitchFamily="18" charset="0"/>
                        <a:ea typeface="Calibri" pitchFamily="34"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4"/>
                  </a:ext>
                </a:extLst>
              </a:tr>
              <a:tr h="381717">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ru-RU" sz="2000" b="1" i="0" u="none" strike="noStrike" cap="none" normalizeH="0" baseline="0" dirty="0">
                          <a:ln>
                            <a:noFill/>
                          </a:ln>
                          <a:solidFill>
                            <a:srgbClr val="0070C0"/>
                          </a:solidFill>
                          <a:effectLst/>
                          <a:latin typeface="Times New Roman" pitchFamily="18" charset="0"/>
                          <a:ea typeface="Calibri" pitchFamily="34" charset="0"/>
                          <a:cs typeface="Times New Roman" pitchFamily="18" charset="0"/>
                        </a:rPr>
                        <a:t>ПРИБЫЛО</a:t>
                      </a: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ru-RU" sz="2000" b="1" i="0" u="none" strike="noStrike" cap="none" normalizeH="0" baseline="0" dirty="0">
                          <a:ln>
                            <a:noFill/>
                          </a:ln>
                          <a:solidFill>
                            <a:srgbClr val="FF0000"/>
                          </a:solidFill>
                          <a:effectLst/>
                          <a:latin typeface="Times New Roman" pitchFamily="18" charset="0"/>
                          <a:ea typeface="Calibri" pitchFamily="34" charset="0"/>
                          <a:cs typeface="Times New Roman" pitchFamily="18" charset="0"/>
                        </a:rPr>
                        <a:t>3</a:t>
                      </a:r>
                      <a:r>
                        <a:rPr kumimoji="0" lang="en-US" sz="2000" b="1" i="0" u="none" strike="noStrike" cap="none" normalizeH="0" baseline="0" dirty="0">
                          <a:ln>
                            <a:noFill/>
                          </a:ln>
                          <a:solidFill>
                            <a:srgbClr val="FF0000"/>
                          </a:solidFill>
                          <a:effectLst/>
                          <a:latin typeface="Times New Roman" pitchFamily="18" charset="0"/>
                          <a:ea typeface="Calibri" pitchFamily="34" charset="0"/>
                          <a:cs typeface="Times New Roman" pitchFamily="18" charset="0"/>
                        </a:rPr>
                        <a:t>1</a:t>
                      </a:r>
                      <a:endParaRPr kumimoji="0" lang="ru-RU" sz="2000" b="1" i="0" u="none" strike="noStrike" cap="none" normalizeH="0" baseline="0" dirty="0">
                        <a:ln>
                          <a:noFill/>
                        </a:ln>
                        <a:solidFill>
                          <a:srgbClr val="FF0000"/>
                        </a:solidFill>
                        <a:effectLst/>
                        <a:latin typeface="Times New Roman" pitchFamily="18" charset="0"/>
                        <a:ea typeface="Calibri" pitchFamily="34"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ru-RU" sz="2000" b="1" i="0" u="none" strike="noStrike" cap="none" normalizeH="0" baseline="0" dirty="0">
                          <a:ln>
                            <a:noFill/>
                          </a:ln>
                          <a:solidFill>
                            <a:srgbClr val="FF0000"/>
                          </a:solidFill>
                          <a:effectLst/>
                          <a:latin typeface="Times New Roman" pitchFamily="18" charset="0"/>
                          <a:ea typeface="Calibri" pitchFamily="34" charset="0"/>
                          <a:cs typeface="Times New Roman" pitchFamily="18" charset="0"/>
                        </a:rPr>
                        <a:t>25</a:t>
                      </a: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ru-RU" sz="20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2</a:t>
                      </a:r>
                      <a:r>
                        <a:rPr kumimoji="0" lang="en-US" sz="20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7</a:t>
                      </a:r>
                      <a:endParaRPr kumimoji="0" lang="ru-RU" sz="2000" b="1" i="0" u="none" strike="noStrike" cap="none" normalizeH="0" baseline="0" dirty="0">
                        <a:ln>
                          <a:noFill/>
                        </a:ln>
                        <a:solidFill>
                          <a:srgbClr val="FF0000"/>
                        </a:solidFill>
                        <a:effectLst/>
                        <a:latin typeface="Times New Roman" pitchFamily="18" charset="0"/>
                        <a:ea typeface="Calibri" pitchFamily="34"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5"/>
                  </a:ext>
                </a:extLst>
              </a:tr>
              <a:tr h="381717">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ru-RU" sz="2000" b="1" i="0" u="none" strike="noStrike" cap="none" normalizeH="0" baseline="0" dirty="0">
                          <a:ln>
                            <a:noFill/>
                          </a:ln>
                          <a:solidFill>
                            <a:srgbClr val="0070C0"/>
                          </a:solidFill>
                          <a:effectLst/>
                          <a:latin typeface="Times New Roman" pitchFamily="18" charset="0"/>
                          <a:ea typeface="Calibri" pitchFamily="34" charset="0"/>
                          <a:cs typeface="Times New Roman" pitchFamily="18" charset="0"/>
                        </a:rPr>
                        <a:t>ВЫБЫЛО</a:t>
                      </a: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sz="2000" b="1" i="0" u="none" strike="noStrike" cap="none" normalizeH="0" baseline="0" dirty="0">
                          <a:ln>
                            <a:noFill/>
                          </a:ln>
                          <a:solidFill>
                            <a:srgbClr val="FF0000"/>
                          </a:solidFill>
                          <a:effectLst/>
                          <a:latin typeface="Times New Roman" pitchFamily="18" charset="0"/>
                          <a:ea typeface="Calibri" pitchFamily="34" charset="0"/>
                          <a:cs typeface="Times New Roman" pitchFamily="18" charset="0"/>
                        </a:rPr>
                        <a:t>36</a:t>
                      </a:r>
                      <a:endParaRPr kumimoji="0" lang="ru-RU" sz="2000" b="1" i="0" u="none" strike="noStrike" cap="none" normalizeH="0" baseline="0" dirty="0">
                        <a:ln>
                          <a:noFill/>
                        </a:ln>
                        <a:solidFill>
                          <a:srgbClr val="FF0000"/>
                        </a:solidFill>
                        <a:effectLst/>
                        <a:latin typeface="Times New Roman" pitchFamily="18" charset="0"/>
                        <a:ea typeface="Calibri" pitchFamily="34"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sz="2000" b="1" i="0" u="none" strike="noStrike" cap="none" normalizeH="0" baseline="0" dirty="0">
                          <a:ln>
                            <a:noFill/>
                          </a:ln>
                          <a:solidFill>
                            <a:srgbClr val="FF0000"/>
                          </a:solidFill>
                          <a:effectLst/>
                          <a:latin typeface="Times New Roman" pitchFamily="18" charset="0"/>
                          <a:ea typeface="Calibri" pitchFamily="34" charset="0"/>
                          <a:cs typeface="Times New Roman" pitchFamily="18" charset="0"/>
                        </a:rPr>
                        <a:t>3</a:t>
                      </a:r>
                      <a:r>
                        <a:rPr kumimoji="0" lang="ru-RU" sz="2000" b="1" i="0" u="none" strike="noStrike" cap="none" normalizeH="0" baseline="0" dirty="0">
                          <a:ln>
                            <a:noFill/>
                          </a:ln>
                          <a:solidFill>
                            <a:srgbClr val="FF0000"/>
                          </a:solidFill>
                          <a:effectLst/>
                          <a:latin typeface="Times New Roman" pitchFamily="18" charset="0"/>
                          <a:ea typeface="Calibri" pitchFamily="34" charset="0"/>
                          <a:cs typeface="Times New Roman" pitchFamily="18" charset="0"/>
                        </a:rPr>
                        <a:t>7</a:t>
                      </a: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sz="20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25</a:t>
                      </a:r>
                      <a:endParaRPr kumimoji="0" lang="ru-RU" sz="2000" b="1" i="0" u="none" strike="noStrike" cap="none" normalizeH="0" baseline="0" dirty="0">
                        <a:ln>
                          <a:noFill/>
                        </a:ln>
                        <a:solidFill>
                          <a:srgbClr val="FF0000"/>
                        </a:solidFill>
                        <a:effectLst/>
                        <a:latin typeface="Times New Roman" pitchFamily="18" charset="0"/>
                        <a:ea typeface="Calibri" pitchFamily="34"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6"/>
                  </a:ext>
                </a:extLst>
              </a:tr>
              <a:tr h="1085048">
                <a:tc>
                  <a:txBody>
                    <a:bodyPr/>
                    <a:lstStyle/>
                    <a:p>
                      <a:pPr marL="0" marR="0" lvl="0" indent="0" algn="ctr" defTabSz="914400" rtl="0" eaLnBrk="1" fontAlgn="base" latinLnBrk="0" hangingPunct="1">
                        <a:lnSpc>
                          <a:spcPct val="115000"/>
                        </a:lnSpc>
                        <a:spcBef>
                          <a:spcPct val="0"/>
                        </a:spcBef>
                        <a:spcAft>
                          <a:spcPct val="0"/>
                        </a:spcAft>
                        <a:buClrTx/>
                        <a:buSzTx/>
                        <a:buFontTx/>
                        <a:buNone/>
                        <a:tabLst/>
                      </a:pPr>
                      <a:endParaRPr kumimoji="0" lang="en-US" sz="2000" b="1" i="0" u="none" strike="noStrike" cap="none" normalizeH="0" baseline="0" dirty="0" smtClean="0">
                        <a:ln>
                          <a:noFill/>
                        </a:ln>
                        <a:solidFill>
                          <a:srgbClr val="0070C0"/>
                        </a:solidFill>
                        <a:effectLst/>
                        <a:latin typeface="Times New Roman" pitchFamily="18" charset="0"/>
                        <a:ea typeface="Calibri" pitchFamily="34" charset="0"/>
                        <a:cs typeface="Times New Roman" pitchFamily="18" charset="0"/>
                      </a:endParaRPr>
                    </a:p>
                    <a:p>
                      <a:pPr marL="0" marR="0" lvl="0" indent="0" algn="ctr" defTabSz="914400" rtl="0" eaLnBrk="1" fontAlgn="base" latinLnBrk="0" hangingPunct="1">
                        <a:lnSpc>
                          <a:spcPct val="115000"/>
                        </a:lnSpc>
                        <a:spcBef>
                          <a:spcPct val="0"/>
                        </a:spcBef>
                        <a:spcAft>
                          <a:spcPct val="0"/>
                        </a:spcAft>
                        <a:buClrTx/>
                        <a:buSzTx/>
                        <a:buFontTx/>
                        <a:buNone/>
                        <a:tabLst/>
                      </a:pPr>
                      <a:r>
                        <a:rPr kumimoji="0" lang="ru-RU" sz="2000" b="1" i="0" u="none" strike="noStrike" cap="none" normalizeH="0" baseline="0" dirty="0" smtClean="0">
                          <a:ln>
                            <a:noFill/>
                          </a:ln>
                          <a:solidFill>
                            <a:srgbClr val="0070C0"/>
                          </a:solidFill>
                          <a:effectLst/>
                          <a:latin typeface="Times New Roman" pitchFamily="18" charset="0"/>
                          <a:ea typeface="Calibri" pitchFamily="34" charset="0"/>
                          <a:cs typeface="Times New Roman" pitchFamily="18" charset="0"/>
                        </a:rPr>
                        <a:t>ВСЕГО </a:t>
                      </a:r>
                      <a:r>
                        <a:rPr kumimoji="0" lang="ru-RU" sz="2000" b="1" i="0" u="none" strike="noStrike" cap="none" normalizeH="0" baseline="0" dirty="0">
                          <a:ln>
                            <a:noFill/>
                          </a:ln>
                          <a:solidFill>
                            <a:srgbClr val="0070C0"/>
                          </a:solidFill>
                          <a:effectLst/>
                          <a:latin typeface="Times New Roman" pitchFamily="18" charset="0"/>
                          <a:ea typeface="Calibri" pitchFamily="34" charset="0"/>
                          <a:cs typeface="Times New Roman" pitchFamily="18" charset="0"/>
                        </a:rPr>
                        <a:t>УЧАЩИХСЯ</a:t>
                      </a: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defRPr/>
                      </a:pPr>
                      <a:r>
                        <a:rPr kumimoji="0" lang="en-US" sz="2000" b="1" i="0" u="none" strike="noStrike" cap="none" normalizeH="0" baseline="0" dirty="0">
                          <a:ln>
                            <a:noFill/>
                          </a:ln>
                          <a:solidFill>
                            <a:srgbClr val="FF0000"/>
                          </a:solidFill>
                          <a:effectLst/>
                          <a:latin typeface="Times New Roman" pitchFamily="18" charset="0"/>
                          <a:cs typeface="Times New Roman" pitchFamily="18" charset="0"/>
                        </a:rPr>
                        <a:t>614</a:t>
                      </a:r>
                      <a:endParaRPr kumimoji="0" lang="ru-RU" sz="2000" b="1" i="0" u="none" strike="noStrike" cap="none" normalizeH="0" baseline="0" dirty="0">
                        <a:ln>
                          <a:noFill/>
                        </a:ln>
                        <a:solidFill>
                          <a:srgbClr val="FF0000"/>
                        </a:solidFill>
                        <a:effectLst/>
                        <a:latin typeface="Times New Roman" pitchFamily="18" charset="0"/>
                        <a:cs typeface="Times New Roman" pitchFamily="18" charset="0"/>
                      </a:endParaRPr>
                    </a:p>
                    <a:p>
                      <a:pPr marL="0" marR="0" lvl="0" indent="0" algn="ctr" defTabSz="914400" rtl="0" eaLnBrk="1" fontAlgn="base" latinLnBrk="0" hangingPunct="1">
                        <a:lnSpc>
                          <a:spcPct val="115000"/>
                        </a:lnSpc>
                        <a:spcBef>
                          <a:spcPct val="0"/>
                        </a:spcBef>
                        <a:spcAft>
                          <a:spcPct val="0"/>
                        </a:spcAft>
                        <a:buClrTx/>
                        <a:buSzTx/>
                        <a:buFontTx/>
                        <a:buNone/>
                        <a:tabLst/>
                        <a:defRPr/>
                      </a:pPr>
                      <a:r>
                        <a:rPr kumimoji="0" lang="ru-RU" sz="2000" b="1" i="0" u="none" strike="noStrike" kern="1200" cap="none" spc="0" normalizeH="0" baseline="0" noProof="0" dirty="0">
                          <a:ln>
                            <a:noFill/>
                          </a:ln>
                          <a:solidFill>
                            <a:srgbClr val="FF0000"/>
                          </a:solidFill>
                          <a:effectLst/>
                          <a:uLnTx/>
                          <a:uFillTx/>
                          <a:latin typeface="Times New Roman" pitchFamily="18" charset="0"/>
                          <a:ea typeface="+mn-ea"/>
                          <a:cs typeface="Times New Roman" pitchFamily="18" charset="0"/>
                        </a:rPr>
                        <a:t>(без КПП-</a:t>
                      </a:r>
                      <a:r>
                        <a:rPr kumimoji="0" lang="en-US" sz="2000" b="1" i="0" u="none" strike="noStrike" kern="1200" cap="none" spc="0" normalizeH="0" baseline="0" noProof="0" dirty="0">
                          <a:ln>
                            <a:noFill/>
                          </a:ln>
                          <a:solidFill>
                            <a:srgbClr val="FF0000"/>
                          </a:solidFill>
                          <a:effectLst/>
                          <a:uLnTx/>
                          <a:uFillTx/>
                          <a:latin typeface="Times New Roman" pitchFamily="18" charset="0"/>
                          <a:ea typeface="+mn-ea"/>
                          <a:cs typeface="Times New Roman" pitchFamily="18" charset="0"/>
                        </a:rPr>
                        <a:t>593</a:t>
                      </a:r>
                      <a:r>
                        <a:rPr kumimoji="0" lang="ru-RU" sz="2000" b="1" i="0" u="none" strike="noStrike" kern="1200" cap="none" spc="0" normalizeH="0" baseline="0" noProof="0" dirty="0">
                          <a:ln>
                            <a:noFill/>
                          </a:ln>
                          <a:solidFill>
                            <a:srgbClr val="FF0000"/>
                          </a:solidFill>
                          <a:effectLst/>
                          <a:uLnTx/>
                          <a:uFillTx/>
                          <a:latin typeface="Times New Roman" pitchFamily="18" charset="0"/>
                          <a:ea typeface="+mn-ea"/>
                          <a:cs typeface="Times New Roman" pitchFamily="18" charset="0"/>
                        </a:rPr>
                        <a:t>)</a:t>
                      </a: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defRPr/>
                      </a:pPr>
                      <a:r>
                        <a:rPr kumimoji="0" lang="ru-RU" sz="2000" b="1" i="0" u="none" strike="noStrike" cap="none" normalizeH="0" baseline="0" dirty="0">
                          <a:ln>
                            <a:noFill/>
                          </a:ln>
                          <a:solidFill>
                            <a:srgbClr val="FF0000"/>
                          </a:solidFill>
                          <a:effectLst/>
                          <a:latin typeface="Times New Roman" pitchFamily="18" charset="0"/>
                          <a:cs typeface="Times New Roman" pitchFamily="18" charset="0"/>
                        </a:rPr>
                        <a:t>587</a:t>
                      </a:r>
                    </a:p>
                    <a:p>
                      <a:pPr marL="0" marR="0" lvl="0" indent="0" algn="ctr" defTabSz="914400" rtl="0" eaLnBrk="1" fontAlgn="base" latinLnBrk="0" hangingPunct="1">
                        <a:lnSpc>
                          <a:spcPct val="115000"/>
                        </a:lnSpc>
                        <a:spcBef>
                          <a:spcPct val="0"/>
                        </a:spcBef>
                        <a:spcAft>
                          <a:spcPct val="0"/>
                        </a:spcAft>
                        <a:buClrTx/>
                        <a:buSzTx/>
                        <a:buFontTx/>
                        <a:buNone/>
                        <a:tabLst/>
                        <a:defRPr/>
                      </a:pPr>
                      <a:r>
                        <a:rPr kumimoji="0" lang="ru-RU" sz="2000" b="1" i="0" u="none" strike="noStrike" kern="1200" cap="none" spc="0" normalizeH="0" baseline="0" noProof="0" dirty="0">
                          <a:ln>
                            <a:noFill/>
                          </a:ln>
                          <a:solidFill>
                            <a:srgbClr val="FF0000"/>
                          </a:solidFill>
                          <a:effectLst/>
                          <a:uLnTx/>
                          <a:uFillTx/>
                          <a:latin typeface="Times New Roman" pitchFamily="18" charset="0"/>
                          <a:ea typeface="+mn-ea"/>
                          <a:cs typeface="Times New Roman" pitchFamily="18" charset="0"/>
                        </a:rPr>
                        <a:t>(без КПП-</a:t>
                      </a:r>
                      <a:r>
                        <a:rPr kumimoji="0" lang="en-US" sz="2000" b="1" i="0" u="none" strike="noStrike" kern="1200" cap="none" spc="0" normalizeH="0" baseline="0" noProof="0" dirty="0">
                          <a:ln>
                            <a:noFill/>
                          </a:ln>
                          <a:solidFill>
                            <a:srgbClr val="FF0000"/>
                          </a:solidFill>
                          <a:effectLst/>
                          <a:uLnTx/>
                          <a:uFillTx/>
                          <a:latin typeface="Times New Roman" pitchFamily="18" charset="0"/>
                          <a:ea typeface="+mn-ea"/>
                          <a:cs typeface="Times New Roman" pitchFamily="18" charset="0"/>
                        </a:rPr>
                        <a:t>5</a:t>
                      </a:r>
                      <a:r>
                        <a:rPr kumimoji="0" lang="ru-RU" sz="2000" b="1" i="0" u="none" strike="noStrike" kern="1200" cap="none" spc="0" normalizeH="0" baseline="0" noProof="0" dirty="0">
                          <a:ln>
                            <a:noFill/>
                          </a:ln>
                          <a:solidFill>
                            <a:srgbClr val="FF0000"/>
                          </a:solidFill>
                          <a:effectLst/>
                          <a:uLnTx/>
                          <a:uFillTx/>
                          <a:latin typeface="Times New Roman" pitchFamily="18" charset="0"/>
                          <a:ea typeface="+mn-ea"/>
                          <a:cs typeface="Times New Roman" pitchFamily="18" charset="0"/>
                        </a:rPr>
                        <a:t>62)</a:t>
                      </a: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defRPr/>
                      </a:pPr>
                      <a:r>
                        <a:rPr kumimoji="0" lang="en-US" sz="2000" b="1" i="0" u="none" strike="noStrike" cap="none" normalizeH="0" baseline="0" dirty="0" smtClean="0">
                          <a:ln>
                            <a:noFill/>
                          </a:ln>
                          <a:solidFill>
                            <a:srgbClr val="FF0000"/>
                          </a:solidFill>
                          <a:effectLst/>
                          <a:latin typeface="Times New Roman" pitchFamily="18" charset="0"/>
                          <a:cs typeface="Times New Roman" pitchFamily="18" charset="0"/>
                        </a:rPr>
                        <a:t>615</a:t>
                      </a:r>
                      <a:endParaRPr kumimoji="0" lang="ru-RU" sz="2000" b="1" i="0" u="none" strike="noStrike" cap="none" normalizeH="0" baseline="0" dirty="0">
                        <a:ln>
                          <a:noFill/>
                        </a:ln>
                        <a:solidFill>
                          <a:srgbClr val="FF0000"/>
                        </a:solidFill>
                        <a:effectLst/>
                        <a:latin typeface="Times New Roman" pitchFamily="18" charset="0"/>
                        <a:cs typeface="Times New Roman" pitchFamily="18" charset="0"/>
                      </a:endParaRPr>
                    </a:p>
                    <a:p>
                      <a:pPr marL="0" marR="0" lvl="0" indent="0" algn="ctr" defTabSz="914400" rtl="0" eaLnBrk="1" fontAlgn="base" latinLnBrk="0" hangingPunct="1">
                        <a:lnSpc>
                          <a:spcPct val="115000"/>
                        </a:lnSpc>
                        <a:spcBef>
                          <a:spcPct val="0"/>
                        </a:spcBef>
                        <a:spcAft>
                          <a:spcPct val="0"/>
                        </a:spcAft>
                        <a:buClrTx/>
                        <a:buSzTx/>
                        <a:buFontTx/>
                        <a:buNone/>
                        <a:tabLst/>
                        <a:defRPr/>
                      </a:pPr>
                      <a:r>
                        <a:rPr kumimoji="0" lang="ru-RU" sz="2000" b="1" i="0" u="none" strike="noStrike" kern="1200" cap="none" spc="0" normalizeH="0" baseline="0" noProof="0" dirty="0">
                          <a:ln>
                            <a:noFill/>
                          </a:ln>
                          <a:solidFill>
                            <a:srgbClr val="FF0000"/>
                          </a:solidFill>
                          <a:effectLst/>
                          <a:uLnTx/>
                          <a:uFillTx/>
                          <a:latin typeface="Times New Roman" pitchFamily="18" charset="0"/>
                          <a:ea typeface="+mn-ea"/>
                          <a:cs typeface="Times New Roman" pitchFamily="18" charset="0"/>
                        </a:rPr>
                        <a:t>(без КПП-</a:t>
                      </a:r>
                      <a:r>
                        <a:rPr kumimoji="0" lang="en-US" sz="2000" b="1" i="0" u="none" strike="noStrike" kern="1200" cap="none" spc="0" normalizeH="0" baseline="0" noProof="0" dirty="0" smtClean="0">
                          <a:ln>
                            <a:noFill/>
                          </a:ln>
                          <a:solidFill>
                            <a:srgbClr val="FF0000"/>
                          </a:solidFill>
                          <a:effectLst/>
                          <a:uLnTx/>
                          <a:uFillTx/>
                          <a:latin typeface="Times New Roman" pitchFamily="18" charset="0"/>
                          <a:ea typeface="+mn-ea"/>
                          <a:cs typeface="Times New Roman" pitchFamily="18" charset="0"/>
                        </a:rPr>
                        <a:t>599</a:t>
                      </a:r>
                      <a:r>
                        <a:rPr kumimoji="0" lang="ru-RU" sz="2000" b="1" i="0" u="none" strike="noStrike" kern="1200" cap="none" spc="0" normalizeH="0" baseline="0" noProof="0" dirty="0" smtClean="0">
                          <a:ln>
                            <a:noFill/>
                          </a:ln>
                          <a:solidFill>
                            <a:srgbClr val="FF0000"/>
                          </a:solidFill>
                          <a:effectLst/>
                          <a:uLnTx/>
                          <a:uFillTx/>
                          <a:latin typeface="Times New Roman" pitchFamily="18" charset="0"/>
                          <a:ea typeface="+mn-ea"/>
                          <a:cs typeface="Times New Roman" pitchFamily="18" charset="0"/>
                        </a:rPr>
                        <a:t>)</a:t>
                      </a:r>
                      <a:endParaRPr kumimoji="0" lang="ru-RU" sz="2000" b="1" i="0" u="none" strike="noStrike" kern="1200" cap="none" spc="0" normalizeH="0" baseline="0" noProof="0" dirty="0">
                        <a:ln>
                          <a:noFill/>
                        </a:ln>
                        <a:solidFill>
                          <a:srgbClr val="FF0000"/>
                        </a:solidFill>
                        <a:effectLst/>
                        <a:uLnTx/>
                        <a:uFillTx/>
                        <a:latin typeface="Times New Roman" pitchFamily="18" charset="0"/>
                        <a:ea typeface="+mn-ea"/>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7"/>
                  </a:ext>
                </a:extLst>
              </a:tr>
              <a:tr h="341800">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ru-RU" sz="2000" b="1" i="0" u="none" strike="noStrike" cap="none" normalizeH="0" baseline="0" dirty="0">
                          <a:ln>
                            <a:noFill/>
                          </a:ln>
                          <a:solidFill>
                            <a:srgbClr val="0070C0"/>
                          </a:solidFill>
                          <a:effectLst/>
                          <a:latin typeface="Times New Roman" pitchFamily="18" charset="0"/>
                          <a:ea typeface="Calibri" pitchFamily="34" charset="0"/>
                          <a:cs typeface="Times New Roman" pitchFamily="18" charset="0"/>
                        </a:rPr>
                        <a:t>Отличники</a:t>
                      </a: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sz="2000" b="1" i="0" u="none" strike="noStrike" cap="none" normalizeH="0" baseline="0" dirty="0">
                          <a:ln>
                            <a:noFill/>
                          </a:ln>
                          <a:solidFill>
                            <a:srgbClr val="FF0000"/>
                          </a:solidFill>
                          <a:effectLst/>
                          <a:latin typeface="Times New Roman" pitchFamily="18" charset="0"/>
                          <a:cs typeface="Times New Roman" pitchFamily="18" charset="0"/>
                        </a:rPr>
                        <a:t>44</a:t>
                      </a:r>
                      <a:endParaRPr kumimoji="0" lang="ru-RU" sz="2000" b="1" i="0" u="none" strike="noStrike" cap="none" normalizeH="0" baseline="0" dirty="0">
                        <a:ln>
                          <a:noFill/>
                        </a:ln>
                        <a:solidFill>
                          <a:srgbClr val="FF0000"/>
                        </a:solidFill>
                        <a:effectLst/>
                        <a:latin typeface="Times New Roman" pitchFamily="18"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ru-RU" sz="2000" b="1" i="0" u="none" strike="noStrike" cap="none" normalizeH="0" baseline="0" dirty="0">
                          <a:ln>
                            <a:noFill/>
                          </a:ln>
                          <a:solidFill>
                            <a:srgbClr val="FF0000"/>
                          </a:solidFill>
                          <a:effectLst/>
                          <a:latin typeface="Times New Roman" pitchFamily="18" charset="0"/>
                          <a:cs typeface="Times New Roman" pitchFamily="18" charset="0"/>
                        </a:rPr>
                        <a:t>35</a:t>
                      </a: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ru-RU" sz="2000" b="1" i="0" u="none" strike="noStrike" cap="none" normalizeH="0" baseline="0" dirty="0" smtClean="0">
                          <a:ln>
                            <a:noFill/>
                          </a:ln>
                          <a:solidFill>
                            <a:srgbClr val="FF0000"/>
                          </a:solidFill>
                          <a:effectLst/>
                          <a:latin typeface="Times New Roman" pitchFamily="18" charset="0"/>
                          <a:cs typeface="Times New Roman" pitchFamily="18" charset="0"/>
                        </a:rPr>
                        <a:t>3</a:t>
                      </a:r>
                      <a:r>
                        <a:rPr kumimoji="0" lang="en-US" sz="2000" b="1" i="0" u="none" strike="noStrike" cap="none" normalizeH="0" baseline="0" dirty="0" smtClean="0">
                          <a:ln>
                            <a:noFill/>
                          </a:ln>
                          <a:solidFill>
                            <a:srgbClr val="FF0000"/>
                          </a:solidFill>
                          <a:effectLst/>
                          <a:latin typeface="Times New Roman" pitchFamily="18" charset="0"/>
                          <a:cs typeface="Times New Roman" pitchFamily="18" charset="0"/>
                        </a:rPr>
                        <a:t>7</a:t>
                      </a:r>
                      <a:endParaRPr kumimoji="0" lang="ru-RU" sz="2000" b="1" i="0" u="none" strike="noStrike" cap="none" normalizeH="0" baseline="0" dirty="0">
                        <a:ln>
                          <a:noFill/>
                        </a:ln>
                        <a:solidFill>
                          <a:srgbClr val="FF0000"/>
                        </a:solidFill>
                        <a:effectLst/>
                        <a:latin typeface="Times New Roman" pitchFamily="18"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8"/>
                  </a:ext>
                </a:extLst>
              </a:tr>
              <a:tr h="341800">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ru-RU" sz="2000" b="1" i="0" u="none" strike="noStrike" cap="none" normalizeH="0" baseline="0" dirty="0">
                          <a:ln>
                            <a:noFill/>
                          </a:ln>
                          <a:solidFill>
                            <a:srgbClr val="0070C0"/>
                          </a:solidFill>
                          <a:effectLst/>
                          <a:latin typeface="Times New Roman" pitchFamily="18" charset="0"/>
                          <a:ea typeface="Calibri" pitchFamily="34" charset="0"/>
                          <a:cs typeface="Times New Roman" pitchFamily="18" charset="0"/>
                        </a:rPr>
                        <a:t>Хорошисты</a:t>
                      </a: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ru-RU" sz="2000" b="1" i="0" u="none" strike="noStrike" cap="none" normalizeH="0" baseline="0" dirty="0">
                          <a:ln>
                            <a:noFill/>
                          </a:ln>
                          <a:solidFill>
                            <a:srgbClr val="FF0000"/>
                          </a:solidFill>
                          <a:effectLst/>
                          <a:latin typeface="Times New Roman" pitchFamily="18" charset="0"/>
                          <a:cs typeface="Times New Roman" pitchFamily="18" charset="0"/>
                        </a:rPr>
                        <a:t>21</a:t>
                      </a:r>
                      <a:r>
                        <a:rPr kumimoji="0" lang="en-US" sz="2000" b="1" i="0" u="none" strike="noStrike" cap="none" normalizeH="0" baseline="0" dirty="0">
                          <a:ln>
                            <a:noFill/>
                          </a:ln>
                          <a:solidFill>
                            <a:srgbClr val="FF0000"/>
                          </a:solidFill>
                          <a:effectLst/>
                          <a:latin typeface="Times New Roman" pitchFamily="18" charset="0"/>
                          <a:cs typeface="Times New Roman" pitchFamily="18" charset="0"/>
                        </a:rPr>
                        <a:t>0</a:t>
                      </a:r>
                      <a:endParaRPr kumimoji="0" lang="ru-RU" sz="2000" b="1" i="0" u="none" strike="noStrike" cap="none" normalizeH="0" baseline="0" dirty="0">
                        <a:ln>
                          <a:noFill/>
                        </a:ln>
                        <a:solidFill>
                          <a:srgbClr val="FF0000"/>
                        </a:solidFill>
                        <a:effectLst/>
                        <a:latin typeface="Times New Roman" pitchFamily="18"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ru-RU" sz="2000" b="1" i="0" u="none" strike="noStrike" cap="none" normalizeH="0" baseline="0" dirty="0">
                          <a:ln>
                            <a:noFill/>
                          </a:ln>
                          <a:solidFill>
                            <a:srgbClr val="FF0000"/>
                          </a:solidFill>
                          <a:effectLst/>
                          <a:latin typeface="Times New Roman" pitchFamily="18" charset="0"/>
                          <a:cs typeface="Times New Roman" pitchFamily="18" charset="0"/>
                        </a:rPr>
                        <a:t>170</a:t>
                      </a: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ru-RU" sz="2000" b="1" i="0" u="none" strike="noStrike" cap="none" normalizeH="0" baseline="0" dirty="0" smtClean="0">
                          <a:ln>
                            <a:noFill/>
                          </a:ln>
                          <a:solidFill>
                            <a:srgbClr val="FF0000"/>
                          </a:solidFill>
                          <a:effectLst/>
                          <a:latin typeface="Times New Roman" pitchFamily="18" charset="0"/>
                          <a:cs typeface="Times New Roman" pitchFamily="18" charset="0"/>
                        </a:rPr>
                        <a:t>1</a:t>
                      </a:r>
                      <a:r>
                        <a:rPr kumimoji="0" lang="en-US" sz="2000" b="1" i="0" u="none" strike="noStrike" cap="none" normalizeH="0" baseline="0" dirty="0" smtClean="0">
                          <a:ln>
                            <a:noFill/>
                          </a:ln>
                          <a:solidFill>
                            <a:srgbClr val="FF0000"/>
                          </a:solidFill>
                          <a:effectLst/>
                          <a:latin typeface="Times New Roman" pitchFamily="18" charset="0"/>
                          <a:cs typeface="Times New Roman" pitchFamily="18" charset="0"/>
                        </a:rPr>
                        <a:t>86</a:t>
                      </a:r>
                      <a:endParaRPr kumimoji="0" lang="ru-RU" sz="2000" b="1" i="0" u="none" strike="noStrike" cap="none" normalizeH="0" baseline="0" dirty="0">
                        <a:ln>
                          <a:noFill/>
                        </a:ln>
                        <a:solidFill>
                          <a:srgbClr val="FF0000"/>
                        </a:solidFill>
                        <a:effectLst/>
                        <a:latin typeface="Times New Roman" pitchFamily="18"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9"/>
                  </a:ext>
                </a:extLst>
              </a:tr>
              <a:tr h="369300">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ru-RU" sz="2000" b="1" i="0" u="none" strike="noStrike" cap="none" normalizeH="0" baseline="0" dirty="0">
                          <a:ln>
                            <a:noFill/>
                          </a:ln>
                          <a:solidFill>
                            <a:srgbClr val="0070C0"/>
                          </a:solidFill>
                          <a:effectLst/>
                          <a:latin typeface="Times New Roman" pitchFamily="18" charset="0"/>
                          <a:ea typeface="Calibri" pitchFamily="34" charset="0"/>
                          <a:cs typeface="Times New Roman" pitchFamily="18" charset="0"/>
                        </a:rPr>
                        <a:t>Неуспевающие</a:t>
                      </a: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sz="2000" b="1" i="0" u="none" strike="noStrike" cap="none" normalizeH="0" baseline="0" dirty="0">
                          <a:ln>
                            <a:noFill/>
                          </a:ln>
                          <a:solidFill>
                            <a:srgbClr val="FF0000"/>
                          </a:solidFill>
                          <a:effectLst/>
                          <a:latin typeface="Times New Roman" pitchFamily="18" charset="0"/>
                          <a:cs typeface="Times New Roman" pitchFamily="18" charset="0"/>
                        </a:rPr>
                        <a:t>0</a:t>
                      </a:r>
                      <a:endParaRPr kumimoji="0" lang="ru-RU" sz="2000" b="1" i="0" u="none" strike="noStrike" cap="none" normalizeH="0" baseline="0" dirty="0">
                        <a:ln>
                          <a:noFill/>
                        </a:ln>
                        <a:solidFill>
                          <a:srgbClr val="FF0000"/>
                        </a:solidFill>
                        <a:effectLst/>
                        <a:latin typeface="Times New Roman" pitchFamily="18"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sz="2000" b="1" i="0" u="none" strike="noStrike" cap="none" normalizeH="0" baseline="0" dirty="0">
                          <a:ln>
                            <a:noFill/>
                          </a:ln>
                          <a:solidFill>
                            <a:srgbClr val="FF0000"/>
                          </a:solidFill>
                          <a:effectLst/>
                          <a:latin typeface="Times New Roman" pitchFamily="18" charset="0"/>
                          <a:cs typeface="Times New Roman" pitchFamily="18" charset="0"/>
                        </a:rPr>
                        <a:t>0</a:t>
                      </a:r>
                      <a:endParaRPr kumimoji="0" lang="ru-RU" sz="2000" b="1" i="0" u="none" strike="noStrike" cap="none" normalizeH="0" baseline="0" dirty="0">
                        <a:ln>
                          <a:noFill/>
                        </a:ln>
                        <a:solidFill>
                          <a:srgbClr val="FF0000"/>
                        </a:solidFill>
                        <a:effectLst/>
                        <a:latin typeface="Times New Roman" pitchFamily="18"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sz="2000" b="1" i="0" u="none" strike="noStrike" cap="none" normalizeH="0" baseline="0" dirty="0">
                          <a:ln>
                            <a:noFill/>
                          </a:ln>
                          <a:solidFill>
                            <a:srgbClr val="FF0000"/>
                          </a:solidFill>
                          <a:effectLst/>
                          <a:latin typeface="Times New Roman" pitchFamily="18" charset="0"/>
                          <a:cs typeface="Times New Roman" pitchFamily="18" charset="0"/>
                        </a:rPr>
                        <a:t>0</a:t>
                      </a:r>
                      <a:endParaRPr kumimoji="0" lang="ru-RU" sz="2000" b="1" i="0" u="none" strike="noStrike" cap="none" normalizeH="0" baseline="0" dirty="0">
                        <a:ln>
                          <a:noFill/>
                        </a:ln>
                        <a:solidFill>
                          <a:srgbClr val="FF0000"/>
                        </a:solidFill>
                        <a:effectLst/>
                        <a:latin typeface="Times New Roman" pitchFamily="18"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10"/>
                  </a:ext>
                </a:extLst>
              </a:tr>
              <a:tr h="341800">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ru-RU" sz="2000" b="1" i="0" u="none" strike="noStrike" cap="none" normalizeH="0" baseline="0" dirty="0">
                          <a:ln>
                            <a:noFill/>
                          </a:ln>
                          <a:solidFill>
                            <a:srgbClr val="0070C0"/>
                          </a:solidFill>
                          <a:effectLst/>
                          <a:latin typeface="Times New Roman" pitchFamily="18" charset="0"/>
                          <a:ea typeface="Calibri" pitchFamily="34" charset="0"/>
                          <a:cs typeface="Times New Roman" pitchFamily="18" charset="0"/>
                        </a:rPr>
                        <a:t>Неаттестованные</a:t>
                      </a: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ru-RU" sz="2000" b="1" i="0" u="none" strike="noStrike" cap="none" normalizeH="0" baseline="0" dirty="0">
                          <a:ln>
                            <a:noFill/>
                          </a:ln>
                          <a:solidFill>
                            <a:srgbClr val="FF0000"/>
                          </a:solidFill>
                          <a:effectLst/>
                          <a:latin typeface="Times New Roman" pitchFamily="18" charset="0"/>
                          <a:cs typeface="Times New Roman" pitchFamily="18" charset="0"/>
                        </a:rPr>
                        <a:t>0</a:t>
                      </a: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ru-RU" sz="2000" b="1" i="0" u="none" strike="noStrike" cap="none" normalizeH="0" baseline="0" dirty="0">
                          <a:ln>
                            <a:noFill/>
                          </a:ln>
                          <a:solidFill>
                            <a:srgbClr val="FF0000"/>
                          </a:solidFill>
                          <a:effectLst/>
                          <a:latin typeface="Times New Roman" pitchFamily="18" charset="0"/>
                          <a:cs typeface="Times New Roman" pitchFamily="18" charset="0"/>
                        </a:rPr>
                        <a:t>0</a:t>
                      </a: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ru-RU" sz="2000" b="1" i="0" u="none" strike="noStrike" cap="none" normalizeH="0" baseline="0" dirty="0">
                          <a:ln>
                            <a:noFill/>
                          </a:ln>
                          <a:solidFill>
                            <a:srgbClr val="FF0000"/>
                          </a:solidFill>
                          <a:effectLst/>
                          <a:latin typeface="Times New Roman" pitchFamily="18" charset="0"/>
                          <a:cs typeface="Times New Roman" pitchFamily="18" charset="0"/>
                        </a:rPr>
                        <a:t>0</a:t>
                      </a: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11"/>
                  </a:ext>
                </a:extLst>
              </a:tr>
              <a:tr h="341800">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ru-RU" sz="2000" b="1" i="0" u="none" strike="noStrike" cap="none" normalizeH="0" baseline="0" dirty="0">
                          <a:ln>
                            <a:noFill/>
                          </a:ln>
                          <a:solidFill>
                            <a:srgbClr val="0070C0"/>
                          </a:solidFill>
                          <a:effectLst/>
                          <a:latin typeface="Times New Roman" pitchFamily="18" charset="0"/>
                          <a:ea typeface="Calibri" pitchFamily="34" charset="0"/>
                          <a:cs typeface="Times New Roman" pitchFamily="18" charset="0"/>
                        </a:rPr>
                        <a:t>Успеваемость</a:t>
                      </a: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sz="2000" b="1" i="0" u="none" strike="noStrike" cap="none" normalizeH="0" baseline="0" dirty="0">
                          <a:ln>
                            <a:noFill/>
                          </a:ln>
                          <a:solidFill>
                            <a:srgbClr val="FF0000"/>
                          </a:solidFill>
                          <a:effectLst/>
                          <a:latin typeface="Times New Roman" pitchFamily="18" charset="0"/>
                          <a:cs typeface="Times New Roman" pitchFamily="18" charset="0"/>
                        </a:rPr>
                        <a:t>100</a:t>
                      </a:r>
                      <a:r>
                        <a:rPr kumimoji="0" lang="ru-RU" sz="2000" b="1" i="0" u="none" strike="noStrike" cap="none" normalizeH="0" baseline="0" dirty="0">
                          <a:ln>
                            <a:noFill/>
                          </a:ln>
                          <a:solidFill>
                            <a:srgbClr val="FF0000"/>
                          </a:solidFill>
                          <a:effectLst/>
                          <a:latin typeface="Times New Roman" pitchFamily="18" charset="0"/>
                          <a:cs typeface="Times New Roman" pitchFamily="18" charset="0"/>
                        </a:rPr>
                        <a:t>%</a:t>
                      </a: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sz="2000" b="1" i="0" u="none" strike="noStrike" cap="none" normalizeH="0" baseline="0" dirty="0">
                          <a:ln>
                            <a:noFill/>
                          </a:ln>
                          <a:solidFill>
                            <a:srgbClr val="FF0000"/>
                          </a:solidFill>
                          <a:effectLst/>
                          <a:latin typeface="Times New Roman" pitchFamily="18" charset="0"/>
                          <a:cs typeface="Times New Roman" pitchFamily="18" charset="0"/>
                        </a:rPr>
                        <a:t>100</a:t>
                      </a:r>
                      <a:r>
                        <a:rPr kumimoji="0" lang="ru-RU" sz="2000" b="1" i="0" u="none" strike="noStrike" cap="none" normalizeH="0" baseline="0" dirty="0">
                          <a:ln>
                            <a:noFill/>
                          </a:ln>
                          <a:solidFill>
                            <a:srgbClr val="FF0000"/>
                          </a:solidFill>
                          <a:effectLst/>
                          <a:latin typeface="Times New Roman" pitchFamily="18" charset="0"/>
                          <a:cs typeface="Times New Roman" pitchFamily="18" charset="0"/>
                        </a:rPr>
                        <a:t>%</a:t>
                      </a: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sz="2000" b="1" i="0" u="none" strike="noStrike" cap="none" normalizeH="0" baseline="0" dirty="0">
                          <a:ln>
                            <a:noFill/>
                          </a:ln>
                          <a:solidFill>
                            <a:srgbClr val="FF0000"/>
                          </a:solidFill>
                          <a:effectLst/>
                          <a:latin typeface="Times New Roman" pitchFamily="18" charset="0"/>
                          <a:cs typeface="Times New Roman" pitchFamily="18" charset="0"/>
                        </a:rPr>
                        <a:t>100</a:t>
                      </a:r>
                      <a:r>
                        <a:rPr kumimoji="0" lang="ru-RU" sz="2000" b="1" i="0" u="none" strike="noStrike" cap="none" normalizeH="0" baseline="0" dirty="0">
                          <a:ln>
                            <a:noFill/>
                          </a:ln>
                          <a:solidFill>
                            <a:srgbClr val="FF0000"/>
                          </a:solidFill>
                          <a:effectLst/>
                          <a:latin typeface="Times New Roman" pitchFamily="18" charset="0"/>
                          <a:cs typeface="Times New Roman" pitchFamily="18" charset="0"/>
                        </a:rPr>
                        <a:t>%</a:t>
                      </a: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12"/>
                  </a:ext>
                </a:extLst>
              </a:tr>
              <a:tr h="365477">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ru-RU" sz="2000" b="1" i="0" u="none" strike="noStrike" cap="none" normalizeH="0" baseline="0" dirty="0">
                          <a:ln>
                            <a:noFill/>
                          </a:ln>
                          <a:solidFill>
                            <a:srgbClr val="0070C0"/>
                          </a:solidFill>
                          <a:effectLst/>
                          <a:latin typeface="Times New Roman" pitchFamily="18" charset="0"/>
                          <a:ea typeface="Calibri" pitchFamily="34" charset="0"/>
                          <a:cs typeface="Times New Roman" pitchFamily="18" charset="0"/>
                        </a:rPr>
                        <a:t>Качество знаний</a:t>
                      </a: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ru-RU" sz="2000" b="1" i="0" u="none" strike="noStrike" cap="none" normalizeH="0" baseline="0" dirty="0">
                          <a:ln>
                            <a:noFill/>
                          </a:ln>
                          <a:solidFill>
                            <a:srgbClr val="FF0000"/>
                          </a:solidFill>
                          <a:effectLst/>
                          <a:latin typeface="Times New Roman" pitchFamily="18" charset="0"/>
                          <a:cs typeface="Times New Roman" pitchFamily="18" charset="0"/>
                        </a:rPr>
                        <a:t>4</a:t>
                      </a:r>
                      <a:r>
                        <a:rPr kumimoji="0" lang="en-US" sz="2000" b="1" i="0" u="none" strike="noStrike" cap="none" normalizeH="0" baseline="0" dirty="0">
                          <a:ln>
                            <a:noFill/>
                          </a:ln>
                          <a:solidFill>
                            <a:srgbClr val="FF0000"/>
                          </a:solidFill>
                          <a:effectLst/>
                          <a:latin typeface="Times New Roman" pitchFamily="18" charset="0"/>
                          <a:cs typeface="Times New Roman" pitchFamily="18" charset="0"/>
                        </a:rPr>
                        <a:t>8</a:t>
                      </a:r>
                      <a:r>
                        <a:rPr kumimoji="0" lang="ru-RU" sz="2000" b="1" i="0" u="none" strike="noStrike" cap="none" normalizeH="0" baseline="0" dirty="0">
                          <a:ln>
                            <a:noFill/>
                          </a:ln>
                          <a:solidFill>
                            <a:srgbClr val="FF0000"/>
                          </a:solidFill>
                          <a:effectLst/>
                          <a:latin typeface="Times New Roman" pitchFamily="18" charset="0"/>
                          <a:cs typeface="Times New Roman" pitchFamily="18" charset="0"/>
                        </a:rPr>
                        <a:t>,</a:t>
                      </a:r>
                      <a:r>
                        <a:rPr kumimoji="0" lang="en-US" sz="2000" b="1" i="0" u="none" strike="noStrike" cap="none" normalizeH="0" baseline="0" dirty="0">
                          <a:ln>
                            <a:noFill/>
                          </a:ln>
                          <a:solidFill>
                            <a:srgbClr val="FF0000"/>
                          </a:solidFill>
                          <a:effectLst/>
                          <a:latin typeface="Times New Roman" pitchFamily="18" charset="0"/>
                          <a:cs typeface="Times New Roman" pitchFamily="18" charset="0"/>
                        </a:rPr>
                        <a:t>66</a:t>
                      </a:r>
                      <a:r>
                        <a:rPr kumimoji="0" lang="ru-RU" sz="2000" b="1" i="0" u="none" strike="noStrike" cap="none" normalizeH="0" baseline="0" dirty="0">
                          <a:ln>
                            <a:noFill/>
                          </a:ln>
                          <a:solidFill>
                            <a:srgbClr val="FF0000"/>
                          </a:solidFill>
                          <a:effectLst/>
                          <a:latin typeface="Times New Roman" pitchFamily="18" charset="0"/>
                          <a:cs typeface="Times New Roman" pitchFamily="18" charset="0"/>
                        </a:rPr>
                        <a:t>%</a:t>
                      </a: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ru-RU" sz="2000" b="1" i="0" u="none" strike="noStrike" cap="none" normalizeH="0" baseline="0" dirty="0">
                          <a:ln>
                            <a:noFill/>
                          </a:ln>
                          <a:solidFill>
                            <a:srgbClr val="FF0000"/>
                          </a:solidFill>
                          <a:effectLst/>
                          <a:latin typeface="Times New Roman" pitchFamily="18" charset="0"/>
                          <a:cs typeface="Times New Roman" pitchFamily="18" charset="0"/>
                        </a:rPr>
                        <a:t>40,43%</a:t>
                      </a: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ru-RU" sz="2000" b="1" i="0" u="none" strike="noStrike" cap="none" normalizeH="0" baseline="0" dirty="0" smtClean="0">
                          <a:ln>
                            <a:noFill/>
                          </a:ln>
                          <a:solidFill>
                            <a:srgbClr val="FF0000"/>
                          </a:solidFill>
                          <a:effectLst/>
                          <a:latin typeface="Times New Roman" pitchFamily="18" charset="0"/>
                          <a:cs typeface="Times New Roman" pitchFamily="18" charset="0"/>
                        </a:rPr>
                        <a:t>4</a:t>
                      </a:r>
                      <a:r>
                        <a:rPr kumimoji="0" lang="en-US" sz="2000" b="1" i="0" u="none" strike="noStrike" cap="none" normalizeH="0" baseline="0" dirty="0" smtClean="0">
                          <a:ln>
                            <a:noFill/>
                          </a:ln>
                          <a:solidFill>
                            <a:srgbClr val="FF0000"/>
                          </a:solidFill>
                          <a:effectLst/>
                          <a:latin typeface="Times New Roman" pitchFamily="18" charset="0"/>
                          <a:cs typeface="Times New Roman" pitchFamily="18" charset="0"/>
                        </a:rPr>
                        <a:t>1</a:t>
                      </a:r>
                      <a:r>
                        <a:rPr kumimoji="0" lang="ru-RU" sz="2000" b="1" i="0" u="none" strike="noStrike" cap="none" normalizeH="0" baseline="0" dirty="0" smtClean="0">
                          <a:ln>
                            <a:noFill/>
                          </a:ln>
                          <a:solidFill>
                            <a:srgbClr val="FF0000"/>
                          </a:solidFill>
                          <a:effectLst/>
                          <a:latin typeface="Times New Roman" pitchFamily="18" charset="0"/>
                          <a:cs typeface="Times New Roman" pitchFamily="18" charset="0"/>
                        </a:rPr>
                        <a:t>,4</a:t>
                      </a:r>
                      <a:r>
                        <a:rPr kumimoji="0" lang="en-US" sz="2000" b="1" i="0" u="none" strike="noStrike" cap="none" normalizeH="0" baseline="0" dirty="0" smtClean="0">
                          <a:ln>
                            <a:noFill/>
                          </a:ln>
                          <a:solidFill>
                            <a:srgbClr val="FF0000"/>
                          </a:solidFill>
                          <a:effectLst/>
                          <a:latin typeface="Times New Roman" pitchFamily="18" charset="0"/>
                          <a:cs typeface="Times New Roman" pitchFamily="18" charset="0"/>
                        </a:rPr>
                        <a:t>5</a:t>
                      </a:r>
                      <a:r>
                        <a:rPr kumimoji="0" lang="ru-RU" sz="2000" b="1" i="0" u="none" strike="noStrike" cap="none" normalizeH="0" baseline="0" dirty="0" smtClean="0">
                          <a:ln>
                            <a:noFill/>
                          </a:ln>
                          <a:solidFill>
                            <a:srgbClr val="FF0000"/>
                          </a:solidFill>
                          <a:effectLst/>
                          <a:latin typeface="Times New Roman" pitchFamily="18" charset="0"/>
                          <a:cs typeface="Times New Roman" pitchFamily="18" charset="0"/>
                        </a:rPr>
                        <a:t>%</a:t>
                      </a:r>
                      <a:endParaRPr kumimoji="0" lang="ru-RU" sz="2000" b="1" i="0" u="none" strike="noStrike" cap="none" normalizeH="0" baseline="0" dirty="0">
                        <a:ln>
                          <a:noFill/>
                        </a:ln>
                        <a:solidFill>
                          <a:srgbClr val="FF0000"/>
                        </a:solidFill>
                        <a:effectLst/>
                        <a:latin typeface="Times New Roman" pitchFamily="18"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13"/>
                  </a:ext>
                </a:extLst>
              </a:tr>
            </a:tbl>
          </a:graphicData>
        </a:graphic>
      </p:graphicFrame>
    </p:spTree>
  </p:cSld>
  <p:clrMapOvr>
    <a:masterClrMapping/>
  </p:clrMapOvr>
  <mc:AlternateContent xmlns:mc="http://schemas.openxmlformats.org/markup-compatibility/2006">
    <mc:Choice xmlns:p14="http://schemas.microsoft.com/office/powerpoint/2010/main" xmlns="" Requires="p14">
      <p:transition spd="slow" p14:dur="1200">
        <p14:prism/>
      </p:transition>
    </mc:Choice>
    <mc:Fallback>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6774" name="Group 390"/>
          <p:cNvGraphicFramePr>
            <a:graphicFrameLocks noGrp="1"/>
          </p:cNvGraphicFramePr>
          <p:nvPr>
            <p:extLst>
              <p:ext uri="{D42A27DB-BD31-4B8C-83A1-F6EECF244321}">
                <p14:modId xmlns:p14="http://schemas.microsoft.com/office/powerpoint/2010/main" xmlns="" val="3444483682"/>
              </p:ext>
            </p:extLst>
          </p:nvPr>
        </p:nvGraphicFramePr>
        <p:xfrm>
          <a:off x="467544" y="1276312"/>
          <a:ext cx="8282794" cy="5273733"/>
        </p:xfrm>
        <a:graphic>
          <a:graphicData uri="http://schemas.openxmlformats.org/drawingml/2006/table">
            <a:tbl>
              <a:tblPr/>
              <a:tblGrid>
                <a:gridCol w="1183322">
                  <a:extLst>
                    <a:ext uri="{9D8B030D-6E8A-4147-A177-3AD203B41FA5}">
                      <a16:colId xmlns:a16="http://schemas.microsoft.com/office/drawing/2014/main" xmlns="" val="20000"/>
                    </a:ext>
                  </a:extLst>
                </a:gridCol>
                <a:gridCol w="1122808">
                  <a:extLst>
                    <a:ext uri="{9D8B030D-6E8A-4147-A177-3AD203B41FA5}">
                      <a16:colId xmlns:a16="http://schemas.microsoft.com/office/drawing/2014/main" xmlns="" val="20002"/>
                    </a:ext>
                  </a:extLst>
                </a:gridCol>
                <a:gridCol w="1456162">
                  <a:extLst>
                    <a:ext uri="{9D8B030D-6E8A-4147-A177-3AD203B41FA5}">
                      <a16:colId xmlns:a16="http://schemas.microsoft.com/office/drawing/2014/main" xmlns="" val="20005"/>
                    </a:ext>
                  </a:extLst>
                </a:gridCol>
                <a:gridCol w="1640182">
                  <a:extLst>
                    <a:ext uri="{9D8B030D-6E8A-4147-A177-3AD203B41FA5}">
                      <a16:colId xmlns:a16="http://schemas.microsoft.com/office/drawing/2014/main" xmlns="" val="1900884862"/>
                    </a:ext>
                  </a:extLst>
                </a:gridCol>
                <a:gridCol w="1343349">
                  <a:extLst>
                    <a:ext uri="{9D8B030D-6E8A-4147-A177-3AD203B41FA5}">
                      <a16:colId xmlns:a16="http://schemas.microsoft.com/office/drawing/2014/main" xmlns="" val="843429892"/>
                    </a:ext>
                  </a:extLst>
                </a:gridCol>
                <a:gridCol w="1536971">
                  <a:extLst>
                    <a:ext uri="{9D8B030D-6E8A-4147-A177-3AD203B41FA5}">
                      <a16:colId xmlns:a16="http://schemas.microsoft.com/office/drawing/2014/main" xmlns="" val="3158076817"/>
                    </a:ext>
                  </a:extLst>
                </a:gridCol>
              </a:tblGrid>
              <a:tr h="382082">
                <a:tc gridSpan="2">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ru-RU" sz="1600" b="1" i="0" u="none" strike="noStrike" cap="none" normalizeH="0" baseline="0" dirty="0">
                          <a:ln>
                            <a:noFill/>
                          </a:ln>
                          <a:solidFill>
                            <a:schemeClr val="tx1"/>
                          </a:solidFill>
                          <a:effectLst/>
                          <a:latin typeface="Times New Roman" pitchFamily="18" charset="0"/>
                        </a:rPr>
                        <a:t>1-четверть </a:t>
                      </a:r>
                      <a:endParaRPr kumimoji="0" lang="ru-RU" sz="1600" b="0" i="0" u="none" strike="noStrike" cap="none" normalizeH="0" baseline="0" dirty="0">
                        <a:ln>
                          <a:noFill/>
                        </a:ln>
                        <a:solidFill>
                          <a:schemeClr val="tx1"/>
                        </a:solidFill>
                        <a:effectLst/>
                        <a:latin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ru-RU"/>
                    </a:p>
                  </a:txBody>
                  <a:tcPr>
                    <a:lnL w="12700" cap="flat" cmpd="sng" algn="ctr">
                      <a:solidFill>
                        <a:srgbClr val="000000"/>
                      </a:solidFill>
                      <a:prstDash val="solid"/>
                      <a:round/>
                      <a:headEnd type="none" w="med" len="med"/>
                      <a:tailEnd type="none" w="med" len="med"/>
                    </a:ln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defRPr/>
                      </a:pPr>
                      <a:r>
                        <a:rPr kumimoji="0" lang="ru-RU" sz="1600" b="1" i="0" u="none" strike="noStrike" kern="1200" cap="none" spc="0" normalizeH="0" baseline="0" noProof="0" dirty="0">
                          <a:ln>
                            <a:noFill/>
                          </a:ln>
                          <a:solidFill>
                            <a:prstClr val="black"/>
                          </a:solidFill>
                          <a:effectLst/>
                          <a:uLnTx/>
                          <a:uFillTx/>
                          <a:latin typeface="Times New Roman" pitchFamily="18" charset="0"/>
                          <a:ea typeface="+mn-ea"/>
                          <a:cs typeface="+mn-cs"/>
                        </a:rPr>
                        <a:t>2-четверть </a:t>
                      </a:r>
                      <a:endParaRPr kumimoji="0" lang="ru-RU" sz="1600" b="0" i="0" u="none" strike="noStrike" kern="1200" cap="none" spc="0" normalizeH="0" baseline="0" noProof="0" dirty="0">
                        <a:ln>
                          <a:noFill/>
                        </a:ln>
                        <a:solidFill>
                          <a:prstClr val="black"/>
                        </a:solidFill>
                        <a:effectLst/>
                        <a:uLnTx/>
                        <a:uFillTx/>
                        <a:latin typeface="Times New Roman" pitchFamily="18" charset="0"/>
                        <a:ea typeface="+mn-ea"/>
                        <a:cs typeface="+mn-cs"/>
                      </a:endParaRPr>
                    </a:p>
                  </a:txBody>
                  <a:tcPr>
                    <a:lnL w="12700" cap="flat" cmpd="sng" algn="ctr">
                      <a:solidFill>
                        <a:srgbClr val="000000"/>
                      </a:solidFill>
                      <a:prstDash val="solid"/>
                      <a:round/>
                      <a:headEnd type="none" w="med" len="med"/>
                      <a:tailEnd type="none" w="med" len="med"/>
                    </a:lnL>
                  </a:tcPr>
                </a:tc>
                <a:tc>
                  <a:txBody>
                    <a:bodyPr/>
                    <a:lstStyle/>
                    <a:p>
                      <a:pPr algn="ctr"/>
                      <a:r>
                        <a:rPr kumimoji="0" lang="ru-RU" sz="1800" b="1" i="0" u="none" strike="noStrike" kern="1200" cap="none" normalizeH="0" baseline="0" dirty="0">
                          <a:ln>
                            <a:noFill/>
                          </a:ln>
                          <a:solidFill>
                            <a:schemeClr val="tx1"/>
                          </a:solidFill>
                          <a:effectLst/>
                          <a:latin typeface="Times New Roman" pitchFamily="18" charset="0"/>
                          <a:ea typeface="+mn-ea"/>
                          <a:cs typeface="+mn-cs"/>
                        </a:rPr>
                        <a:t>3-четверть</a:t>
                      </a:r>
                    </a:p>
                  </a:txBody>
                  <a:tcPr>
                    <a:lnR w="12700" cap="flat" cmpd="sng" algn="ctr">
                      <a:solidFill>
                        <a:srgbClr val="000000"/>
                      </a:solidFill>
                      <a:prstDash val="solid"/>
                      <a:round/>
                      <a:headEnd type="none" w="med" len="med"/>
                      <a:tailEnd type="none" w="med" len="med"/>
                    </a:lnR>
                    <a:lnB w="12700" cap="flat" cmpd="sng" algn="ctr">
                      <a:solidFill>
                        <a:srgbClr val="000000"/>
                      </a:solidFill>
                      <a:prstDash val="solid"/>
                      <a:round/>
                      <a:headEnd type="none" w="med" len="med"/>
                      <a:tailEnd type="none" w="med" len="med"/>
                    </a:lnB>
                  </a:tcPr>
                </a:tc>
                <a:tc>
                  <a:txBody>
                    <a:bodyPr/>
                    <a:lstStyle/>
                    <a:p>
                      <a:pPr algn="ctr"/>
                      <a:r>
                        <a:rPr kumimoji="0" lang="ru-RU" sz="1800" b="1" i="0" u="none" strike="noStrike" kern="1200" cap="none" normalizeH="0" baseline="0" dirty="0">
                          <a:ln>
                            <a:noFill/>
                          </a:ln>
                          <a:solidFill>
                            <a:schemeClr val="tx1"/>
                          </a:solidFill>
                          <a:effectLst/>
                          <a:latin typeface="Times New Roman" pitchFamily="18" charset="0"/>
                          <a:ea typeface="+mn-ea"/>
                          <a:cs typeface="+mn-cs"/>
                        </a:rPr>
                        <a:t>4-четверть</a:t>
                      </a: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B w="12700" cap="flat" cmpd="sng" algn="ctr">
                      <a:solidFill>
                        <a:srgbClr val="000000"/>
                      </a:solidFill>
                      <a:prstDash val="solid"/>
                      <a:round/>
                      <a:headEnd type="none" w="med" len="med"/>
                      <a:tailEnd type="none" w="med" len="med"/>
                    </a:lnB>
                  </a:tcPr>
                </a:tc>
                <a:tc>
                  <a:txBody>
                    <a:bodyPr/>
                    <a:lstStyle/>
                    <a:p>
                      <a:pPr algn="ctr"/>
                      <a:r>
                        <a:rPr kumimoji="0" lang="ru-RU" sz="1800" b="1" i="0" u="none" strike="noStrike" kern="1200" cap="none" normalizeH="0" baseline="0" dirty="0">
                          <a:ln>
                            <a:noFill/>
                          </a:ln>
                          <a:solidFill>
                            <a:schemeClr val="tx1"/>
                          </a:solidFill>
                          <a:effectLst/>
                          <a:latin typeface="Times New Roman" pitchFamily="18" charset="0"/>
                          <a:ea typeface="+mn-ea"/>
                          <a:cs typeface="+mn-cs"/>
                        </a:rPr>
                        <a:t>год</a:t>
                      </a:r>
                    </a:p>
                  </a:txBody>
                  <a:tcPr>
                    <a:lnL w="12700" cap="flat" cmpd="sng" algn="ctr">
                      <a:solidFill>
                        <a:srgbClr val="000000"/>
                      </a:solidFill>
                      <a:prstDash val="solid"/>
                      <a:round/>
                      <a:headEnd type="none" w="med" len="med"/>
                      <a:tailEnd type="none" w="med" len="med"/>
                    </a:lnL>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0"/>
                  </a:ext>
                </a:extLst>
              </a:tr>
              <a:tr h="348241">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ru-RU" sz="1600" b="1" i="0" u="none" strike="noStrike" cap="none" normalizeH="0" baseline="0" dirty="0">
                          <a:ln>
                            <a:noFill/>
                          </a:ln>
                          <a:solidFill>
                            <a:schemeClr val="tx1"/>
                          </a:solidFill>
                          <a:effectLst/>
                          <a:latin typeface="Times New Roman" pitchFamily="18" charset="0"/>
                          <a:ea typeface="Calibri" pitchFamily="34" charset="0"/>
                          <a:cs typeface="Times New Roman" pitchFamily="18" charset="0"/>
                        </a:rPr>
                        <a:t>класс</a:t>
                      </a: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ru-RU" sz="1600" b="1" i="0" u="none" strike="noStrike" cap="none" normalizeH="0" baseline="0" dirty="0">
                          <a:ln>
                            <a:noFill/>
                          </a:ln>
                          <a:solidFill>
                            <a:schemeClr val="tx1"/>
                          </a:solidFill>
                          <a:effectLst/>
                          <a:latin typeface="Times New Roman" pitchFamily="18" charset="0"/>
                          <a:ea typeface="Calibri" pitchFamily="34" charset="0"/>
                          <a:cs typeface="Times New Roman" pitchFamily="18" charset="0"/>
                        </a:rPr>
                        <a:t>% </a:t>
                      </a:r>
                      <a:r>
                        <a:rPr kumimoji="0" lang="ru-RU" sz="1600" b="1" i="0" u="none" strike="noStrike" cap="none" normalizeH="0" baseline="0" dirty="0" err="1">
                          <a:ln>
                            <a:noFill/>
                          </a:ln>
                          <a:solidFill>
                            <a:schemeClr val="tx1"/>
                          </a:solidFill>
                          <a:effectLst/>
                          <a:latin typeface="Times New Roman" pitchFamily="18" charset="0"/>
                          <a:ea typeface="Calibri" pitchFamily="34" charset="0"/>
                          <a:cs typeface="Times New Roman" pitchFamily="18" charset="0"/>
                        </a:rPr>
                        <a:t>кач</a:t>
                      </a:r>
                      <a:endParaRPr kumimoji="0" lang="ru-RU" sz="1600" b="1" i="0" u="none" strike="noStrike" cap="none" normalizeH="0" baseline="0" dirty="0">
                        <a:ln>
                          <a:noFill/>
                        </a:ln>
                        <a:solidFill>
                          <a:schemeClr val="tx1"/>
                        </a:solidFill>
                        <a:effectLst/>
                        <a:latin typeface="Times New Roman" pitchFamily="18" charset="0"/>
                        <a:ea typeface="Calibri" pitchFamily="34" charset="0"/>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ru-RU" sz="1600" b="1" i="0" u="none" strike="noStrike" cap="none" normalizeH="0" baseline="0" dirty="0">
                          <a:ln>
                            <a:noFill/>
                          </a:ln>
                          <a:solidFill>
                            <a:schemeClr val="tx1"/>
                          </a:solidFill>
                          <a:effectLst/>
                          <a:latin typeface="Times New Roman" pitchFamily="18" charset="0"/>
                          <a:ea typeface="Calibri" pitchFamily="34" charset="0"/>
                          <a:cs typeface="Times New Roman" pitchFamily="18" charset="0"/>
                        </a:rPr>
                        <a:t>% </a:t>
                      </a:r>
                      <a:r>
                        <a:rPr kumimoji="0" lang="ru-RU" sz="1600" b="1" i="0" u="none" strike="noStrike" cap="none" normalizeH="0" baseline="0" dirty="0" err="1">
                          <a:ln>
                            <a:noFill/>
                          </a:ln>
                          <a:solidFill>
                            <a:schemeClr val="tx1"/>
                          </a:solidFill>
                          <a:effectLst/>
                          <a:latin typeface="Times New Roman" pitchFamily="18" charset="0"/>
                          <a:ea typeface="Calibri" pitchFamily="34" charset="0"/>
                          <a:cs typeface="Times New Roman" pitchFamily="18" charset="0"/>
                        </a:rPr>
                        <a:t>кач</a:t>
                      </a:r>
                      <a:endParaRPr kumimoji="0" lang="ru-RU" sz="1600" b="1" i="0" u="none" strike="noStrike" cap="none" normalizeH="0" baseline="0" dirty="0">
                        <a:ln>
                          <a:noFill/>
                        </a:ln>
                        <a:solidFill>
                          <a:schemeClr val="tx1"/>
                        </a:solidFill>
                        <a:effectLst/>
                        <a:latin typeface="Times New Roman" pitchFamily="18" charset="0"/>
                        <a:ea typeface="Calibri" pitchFamily="34" charset="0"/>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defRPr/>
                      </a:pPr>
                      <a:r>
                        <a:rPr kumimoji="0" lang="ru-RU" sz="1600" b="1" i="0" u="none" strike="noStrike" kern="1200" cap="none" spc="0" normalizeH="0" baseline="0" noProof="0" dirty="0">
                          <a:ln>
                            <a:noFill/>
                          </a:ln>
                          <a:solidFill>
                            <a:prstClr val="black"/>
                          </a:solidFill>
                          <a:effectLst/>
                          <a:uLnTx/>
                          <a:uFillTx/>
                          <a:latin typeface="Times New Roman" pitchFamily="18" charset="0"/>
                          <a:ea typeface="Calibri" pitchFamily="34" charset="0"/>
                          <a:cs typeface="Times New Roman" pitchFamily="18" charset="0"/>
                        </a:rPr>
                        <a:t>% кач</a:t>
                      </a: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defRPr/>
                      </a:pPr>
                      <a:r>
                        <a:rPr kumimoji="0" lang="ru-RU" sz="1600" b="1" i="0" u="none" strike="noStrike" kern="1200" cap="none" spc="0" normalizeH="0" baseline="0" noProof="0" dirty="0">
                          <a:ln>
                            <a:noFill/>
                          </a:ln>
                          <a:solidFill>
                            <a:prstClr val="black"/>
                          </a:solidFill>
                          <a:effectLst/>
                          <a:uLnTx/>
                          <a:uFillTx/>
                          <a:latin typeface="Times New Roman" pitchFamily="18" charset="0"/>
                          <a:ea typeface="Calibri" pitchFamily="34" charset="0"/>
                          <a:cs typeface="Times New Roman" pitchFamily="18" charset="0"/>
                        </a:rPr>
                        <a:t>% кач</a:t>
                      </a: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defRPr/>
                      </a:pPr>
                      <a:r>
                        <a:rPr kumimoji="0" lang="ru-RU" sz="1600" b="1" i="0" u="none" strike="noStrike" kern="1200" cap="none" spc="0" normalizeH="0" baseline="0" noProof="0" dirty="0">
                          <a:ln>
                            <a:noFill/>
                          </a:ln>
                          <a:solidFill>
                            <a:prstClr val="black"/>
                          </a:solidFill>
                          <a:effectLst/>
                          <a:uLnTx/>
                          <a:uFillTx/>
                          <a:latin typeface="Times New Roman" pitchFamily="18" charset="0"/>
                          <a:ea typeface="Calibri" pitchFamily="34" charset="0"/>
                          <a:cs typeface="Times New Roman" pitchFamily="18" charset="0"/>
                        </a:rPr>
                        <a:t>% кач</a:t>
                      </a: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1"/>
                  </a:ext>
                </a:extLst>
              </a:tr>
              <a:tr h="306205">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ru-RU" sz="1600" b="0" i="0" u="none" strike="noStrike" cap="none" normalizeH="0" baseline="0" dirty="0">
                          <a:ln>
                            <a:noFill/>
                          </a:ln>
                          <a:solidFill>
                            <a:schemeClr val="tx1"/>
                          </a:solidFill>
                          <a:effectLst/>
                          <a:latin typeface="Times New Roman" pitchFamily="18" charset="0"/>
                          <a:ea typeface="Calibri" pitchFamily="34" charset="0"/>
                          <a:cs typeface="Times New Roman" pitchFamily="18" charset="0"/>
                        </a:rPr>
                        <a:t>1 класс</a:t>
                      </a: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ru-RU" sz="1600" b="0" i="0" u="none" strike="noStrike" cap="none" normalizeH="0" baseline="0" dirty="0">
                          <a:ln>
                            <a:noFill/>
                          </a:ln>
                          <a:solidFill>
                            <a:schemeClr val="tx1"/>
                          </a:solidFill>
                          <a:effectLst/>
                          <a:latin typeface="Times New Roman" pitchFamily="18" charset="0"/>
                          <a:cs typeface="Times New Roman" pitchFamily="18" charset="0"/>
                        </a:rPr>
                        <a:t>-</a:t>
                      </a: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t" latinLnBrk="0" hangingPunct="1">
                        <a:lnSpc>
                          <a:spcPct val="115000"/>
                        </a:lnSpc>
                        <a:spcBef>
                          <a:spcPct val="0"/>
                        </a:spcBef>
                        <a:spcAft>
                          <a:spcPct val="0"/>
                        </a:spcAft>
                        <a:buClrTx/>
                        <a:buSzTx/>
                        <a:buFontTx/>
                        <a:buNone/>
                        <a:tabLst/>
                      </a:pPr>
                      <a:r>
                        <a:rPr lang="ru-RU" sz="1600" b="0" i="0" u="none" strike="noStrike" kern="1200" dirty="0">
                          <a:solidFill>
                            <a:srgbClr val="000000"/>
                          </a:solidFill>
                          <a:effectLst/>
                          <a:latin typeface="Times New Roman"/>
                          <a:ea typeface="+mn-ea"/>
                          <a:cs typeface="+mn-cs"/>
                        </a:rPr>
                        <a:t>-</a:t>
                      </a: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t" latinLnBrk="0" hangingPunct="1">
                        <a:lnSpc>
                          <a:spcPct val="115000"/>
                        </a:lnSpc>
                        <a:spcBef>
                          <a:spcPct val="0"/>
                        </a:spcBef>
                        <a:spcAft>
                          <a:spcPct val="0"/>
                        </a:spcAft>
                        <a:buClrTx/>
                        <a:buSzTx/>
                        <a:buFontTx/>
                        <a:buNone/>
                        <a:tabLst/>
                      </a:pPr>
                      <a:r>
                        <a:rPr lang="ru-RU" sz="1600" b="0" i="0" u="none" strike="noStrike" kern="1200" dirty="0">
                          <a:solidFill>
                            <a:srgbClr val="000000"/>
                          </a:solidFill>
                          <a:effectLst/>
                          <a:latin typeface="Times New Roman"/>
                          <a:ea typeface="+mn-ea"/>
                          <a:cs typeface="+mn-cs"/>
                        </a:rPr>
                        <a:t>-</a:t>
                      </a: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t" latinLnBrk="0" hangingPunct="1">
                        <a:lnSpc>
                          <a:spcPct val="115000"/>
                        </a:lnSpc>
                        <a:spcBef>
                          <a:spcPct val="0"/>
                        </a:spcBef>
                        <a:spcAft>
                          <a:spcPct val="0"/>
                        </a:spcAft>
                        <a:buClrTx/>
                        <a:buSzTx/>
                        <a:buFontTx/>
                        <a:buNone/>
                        <a:tabLst/>
                      </a:pPr>
                      <a:r>
                        <a:rPr lang="ru-RU" sz="1600" b="0" i="0" u="none" strike="noStrike" kern="1200" dirty="0">
                          <a:solidFill>
                            <a:srgbClr val="000000"/>
                          </a:solidFill>
                          <a:effectLst/>
                          <a:latin typeface="Times New Roman"/>
                          <a:ea typeface="+mn-ea"/>
                          <a:cs typeface="+mn-cs"/>
                        </a:rPr>
                        <a:t>-</a:t>
                      </a: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t" latinLnBrk="0" hangingPunct="1">
                        <a:lnSpc>
                          <a:spcPct val="115000"/>
                        </a:lnSpc>
                        <a:spcBef>
                          <a:spcPct val="0"/>
                        </a:spcBef>
                        <a:spcAft>
                          <a:spcPct val="0"/>
                        </a:spcAft>
                        <a:buClrTx/>
                        <a:buSzTx/>
                        <a:buFontTx/>
                        <a:buNone/>
                        <a:tabLst/>
                      </a:pPr>
                      <a:r>
                        <a:rPr lang="ru-RU" sz="1600" b="0" i="0" u="none" strike="noStrike" kern="1200" dirty="0">
                          <a:solidFill>
                            <a:srgbClr val="000000"/>
                          </a:solidFill>
                          <a:effectLst/>
                          <a:latin typeface="Times New Roman"/>
                          <a:ea typeface="+mn-ea"/>
                          <a:cs typeface="+mn-cs"/>
                        </a:rPr>
                        <a:t>-</a:t>
                      </a: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2"/>
                  </a:ext>
                </a:extLst>
              </a:tr>
              <a:tr h="281675">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ru-RU" sz="1600" b="0" i="0" u="none" strike="noStrike" cap="none" normalizeH="0" baseline="0" dirty="0">
                          <a:ln>
                            <a:noFill/>
                          </a:ln>
                          <a:solidFill>
                            <a:schemeClr val="tx1"/>
                          </a:solidFill>
                          <a:effectLst/>
                          <a:latin typeface="Times New Roman" pitchFamily="18" charset="0"/>
                          <a:cs typeface="Times New Roman" pitchFamily="18" charset="0"/>
                        </a:rPr>
                        <a:t>2 класс</a:t>
                      </a: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ctr" fontAlgn="ctr"/>
                      <a:r>
                        <a:rPr lang="en-US" sz="1600" b="0" i="0" u="none" strike="noStrike" dirty="0" smtClean="0">
                          <a:solidFill>
                            <a:srgbClr val="000000"/>
                          </a:solidFill>
                          <a:effectLst/>
                          <a:latin typeface="Times New Roman"/>
                        </a:rPr>
                        <a:t>26</a:t>
                      </a:r>
                      <a:r>
                        <a:rPr lang="ru-RU" sz="1600" b="0" i="0" u="none" strike="noStrike" dirty="0" smtClean="0">
                          <a:solidFill>
                            <a:srgbClr val="000000"/>
                          </a:solidFill>
                          <a:effectLst/>
                          <a:latin typeface="Times New Roman"/>
                        </a:rPr>
                        <a:t>,</a:t>
                      </a:r>
                      <a:r>
                        <a:rPr lang="en-US" sz="1600" b="0" i="0" u="none" strike="noStrike" dirty="0" smtClean="0">
                          <a:solidFill>
                            <a:srgbClr val="000000"/>
                          </a:solidFill>
                          <a:effectLst/>
                          <a:latin typeface="Times New Roman"/>
                        </a:rPr>
                        <a:t>32</a:t>
                      </a:r>
                      <a:r>
                        <a:rPr lang="ru-RU" sz="1600" b="0" i="0" u="none" strike="noStrike" dirty="0" smtClean="0">
                          <a:solidFill>
                            <a:srgbClr val="000000"/>
                          </a:solidFill>
                          <a:effectLst/>
                          <a:latin typeface="Times New Roman"/>
                        </a:rPr>
                        <a:t>%</a:t>
                      </a:r>
                      <a:endParaRPr lang="ru-RU" sz="1600" b="0" i="0" u="none" strike="noStrike" dirty="0">
                        <a:solidFill>
                          <a:srgbClr val="000000"/>
                        </a:solidFill>
                        <a:effectLst/>
                        <a:latin typeface="Times New Roman"/>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t" latinLnBrk="0" hangingPunct="1">
                        <a:lnSpc>
                          <a:spcPct val="100000"/>
                        </a:lnSpc>
                        <a:spcBef>
                          <a:spcPts val="0"/>
                        </a:spcBef>
                        <a:spcAft>
                          <a:spcPts val="0"/>
                        </a:spcAft>
                        <a:buClrTx/>
                        <a:buSzTx/>
                        <a:buFontTx/>
                        <a:buNone/>
                        <a:tabLst/>
                        <a:defRPr/>
                      </a:pPr>
                      <a:r>
                        <a:rPr lang="ru-RU" sz="1600" b="0" i="0" u="none" strike="noStrike" kern="1200" noProof="0" dirty="0" smtClean="0">
                          <a:solidFill>
                            <a:srgbClr val="000000"/>
                          </a:solidFill>
                          <a:effectLst/>
                          <a:latin typeface="Times New Roman"/>
                          <a:ea typeface="+mn-ea"/>
                          <a:cs typeface="+mn-cs"/>
                        </a:rPr>
                        <a:t>33,33%</a:t>
                      </a:r>
                      <a:endParaRPr lang="ru-RU" sz="1600" b="0" i="0" u="none" strike="noStrike" kern="1200" dirty="0">
                        <a:solidFill>
                          <a:srgbClr val="000000"/>
                        </a:solidFill>
                        <a:effectLst/>
                        <a:latin typeface="Times New Roman"/>
                        <a:ea typeface="+mn-ea"/>
                        <a:cs typeface="+mn-cs"/>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t" latinLnBrk="0" hangingPunct="1">
                        <a:lnSpc>
                          <a:spcPct val="100000"/>
                        </a:lnSpc>
                        <a:spcBef>
                          <a:spcPts val="0"/>
                        </a:spcBef>
                        <a:spcAft>
                          <a:spcPts val="0"/>
                        </a:spcAft>
                        <a:buClrTx/>
                        <a:buSzTx/>
                        <a:buFontTx/>
                        <a:buNone/>
                        <a:tabLst/>
                        <a:defRPr/>
                      </a:pPr>
                      <a:r>
                        <a:rPr lang="ru-RU" sz="1600" b="0" i="0" u="none" strike="noStrike" kern="1200" noProof="0" dirty="0" smtClean="0">
                          <a:solidFill>
                            <a:srgbClr val="000000"/>
                          </a:solidFill>
                          <a:effectLst/>
                          <a:latin typeface="Times New Roman"/>
                          <a:ea typeface="+mn-ea"/>
                          <a:cs typeface="+mn-cs"/>
                        </a:rPr>
                        <a:t>36,84%</a:t>
                      </a:r>
                      <a:endParaRPr lang="ru-RU" sz="1600" b="0" i="0" u="none" strike="noStrike" kern="1200" dirty="0">
                        <a:solidFill>
                          <a:srgbClr val="000000"/>
                        </a:solidFill>
                        <a:effectLst/>
                        <a:latin typeface="Times New Roman"/>
                        <a:ea typeface="+mn-ea"/>
                        <a:cs typeface="+mn-cs"/>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t" latinLnBrk="0" hangingPunct="1">
                        <a:lnSpc>
                          <a:spcPct val="100000"/>
                        </a:lnSpc>
                        <a:spcBef>
                          <a:spcPts val="0"/>
                        </a:spcBef>
                        <a:spcAft>
                          <a:spcPts val="0"/>
                        </a:spcAft>
                        <a:buClrTx/>
                        <a:buSzTx/>
                        <a:buFontTx/>
                        <a:buNone/>
                        <a:tabLst/>
                        <a:defRPr/>
                      </a:pPr>
                      <a:r>
                        <a:rPr lang="ru-RU" sz="1600" b="0" i="0" u="none" strike="noStrike" kern="1200" dirty="0" smtClean="0">
                          <a:solidFill>
                            <a:srgbClr val="000000"/>
                          </a:solidFill>
                          <a:effectLst/>
                          <a:latin typeface="Times New Roman"/>
                          <a:ea typeface="+mn-ea"/>
                          <a:cs typeface="+mn-cs"/>
                        </a:rPr>
                        <a:t>36,84%</a:t>
                      </a:r>
                      <a:endParaRPr lang="ru-RU" sz="1600" b="0" i="0" u="none" strike="noStrike" kern="1200" dirty="0">
                        <a:solidFill>
                          <a:srgbClr val="000000"/>
                        </a:solidFill>
                        <a:effectLst/>
                        <a:latin typeface="Times New Roman"/>
                        <a:ea typeface="+mn-ea"/>
                        <a:cs typeface="+mn-cs"/>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t" latinLnBrk="0" hangingPunct="1">
                        <a:lnSpc>
                          <a:spcPct val="100000"/>
                        </a:lnSpc>
                        <a:spcBef>
                          <a:spcPts val="0"/>
                        </a:spcBef>
                        <a:spcAft>
                          <a:spcPts val="0"/>
                        </a:spcAft>
                        <a:buClrTx/>
                        <a:buSzTx/>
                        <a:buFontTx/>
                        <a:buNone/>
                        <a:tabLst/>
                        <a:defRPr/>
                      </a:pPr>
                      <a:r>
                        <a:rPr lang="ru-RU" sz="1600" b="0" i="0" u="none" strike="noStrike" kern="1200" dirty="0" smtClean="0">
                          <a:solidFill>
                            <a:srgbClr val="000000"/>
                          </a:solidFill>
                          <a:effectLst/>
                          <a:latin typeface="Times New Roman"/>
                          <a:ea typeface="+mn-ea"/>
                          <a:cs typeface="+mn-cs"/>
                        </a:rPr>
                        <a:t>38,6%</a:t>
                      </a:r>
                      <a:endParaRPr lang="ru-RU" sz="1600" b="0" i="0" u="none" strike="noStrike" kern="1200" dirty="0">
                        <a:solidFill>
                          <a:srgbClr val="000000"/>
                        </a:solidFill>
                        <a:effectLst/>
                        <a:latin typeface="Times New Roman"/>
                        <a:ea typeface="+mn-ea"/>
                        <a:cs typeface="+mn-cs"/>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3"/>
                  </a:ext>
                </a:extLst>
              </a:tr>
              <a:tr h="281675">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ru-RU" sz="1600" b="0" i="0" u="none" strike="noStrike" cap="none" normalizeH="0" baseline="0" dirty="0">
                          <a:ln>
                            <a:noFill/>
                          </a:ln>
                          <a:solidFill>
                            <a:schemeClr val="tx1"/>
                          </a:solidFill>
                          <a:effectLst/>
                          <a:latin typeface="Times New Roman" pitchFamily="18" charset="0"/>
                          <a:cs typeface="Times New Roman" pitchFamily="18" charset="0"/>
                        </a:rPr>
                        <a:t>3 класс</a:t>
                      </a: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ctr" fontAlgn="ctr"/>
                      <a:r>
                        <a:rPr lang="en-US" sz="1600" b="0" i="0" u="none" strike="noStrike" dirty="0" smtClean="0">
                          <a:solidFill>
                            <a:srgbClr val="000000"/>
                          </a:solidFill>
                          <a:effectLst/>
                          <a:latin typeface="Times New Roman"/>
                        </a:rPr>
                        <a:t>32</a:t>
                      </a:r>
                      <a:r>
                        <a:rPr lang="ru-RU" sz="1600" b="0" i="0" u="none" strike="noStrike" dirty="0" smtClean="0">
                          <a:solidFill>
                            <a:srgbClr val="000000"/>
                          </a:solidFill>
                          <a:effectLst/>
                          <a:latin typeface="Times New Roman"/>
                        </a:rPr>
                        <a:t>,84%</a:t>
                      </a:r>
                      <a:endParaRPr lang="ru-RU" sz="1600" b="0" i="0" u="none" strike="noStrike" dirty="0">
                        <a:solidFill>
                          <a:srgbClr val="000000"/>
                        </a:solidFill>
                        <a:effectLst/>
                        <a:latin typeface="Times New Roman"/>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algn="ctr" defTabSz="914400" rtl="0" eaLnBrk="1" fontAlgn="t" latinLnBrk="0" hangingPunct="1"/>
                      <a:r>
                        <a:rPr lang="ru-RU" sz="1600" b="0" i="0" u="none" strike="noStrike" kern="1200" dirty="0" smtClean="0">
                          <a:solidFill>
                            <a:srgbClr val="000000"/>
                          </a:solidFill>
                          <a:effectLst/>
                          <a:latin typeface="Times New Roman"/>
                          <a:ea typeface="+mn-ea"/>
                          <a:cs typeface="+mn-cs"/>
                        </a:rPr>
                        <a:t>39,71%</a:t>
                      </a:r>
                      <a:endParaRPr lang="ru-RU" sz="1600" b="0" i="0" u="none" strike="noStrike" kern="1200" dirty="0">
                        <a:solidFill>
                          <a:srgbClr val="000000"/>
                        </a:solidFill>
                        <a:effectLst/>
                        <a:latin typeface="Times New Roman"/>
                        <a:ea typeface="+mn-ea"/>
                        <a:cs typeface="+mn-cs"/>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algn="ctr" defTabSz="914400" rtl="0" eaLnBrk="1" fontAlgn="t" latinLnBrk="0" hangingPunct="1"/>
                      <a:r>
                        <a:rPr lang="ru-RU" sz="1600" b="0" i="0" u="none" strike="noStrike" kern="1200" dirty="0" smtClean="0">
                          <a:solidFill>
                            <a:srgbClr val="000000"/>
                          </a:solidFill>
                          <a:effectLst/>
                          <a:latin typeface="Times New Roman"/>
                          <a:ea typeface="+mn-ea"/>
                          <a:cs typeface="+mn-cs"/>
                        </a:rPr>
                        <a:t>42,03%</a:t>
                      </a:r>
                      <a:endParaRPr lang="ru-RU" sz="1600" b="0" i="0" u="none" strike="noStrike" kern="1200" dirty="0">
                        <a:solidFill>
                          <a:srgbClr val="000000"/>
                        </a:solidFill>
                        <a:effectLst/>
                        <a:latin typeface="Times New Roman"/>
                        <a:ea typeface="+mn-ea"/>
                        <a:cs typeface="+mn-cs"/>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algn="ctr" defTabSz="914400" rtl="0" eaLnBrk="1" fontAlgn="t" latinLnBrk="0" hangingPunct="1"/>
                      <a:r>
                        <a:rPr lang="ru-RU" sz="1600" b="0" i="0" u="none" strike="noStrike" kern="1200" dirty="0" smtClean="0">
                          <a:solidFill>
                            <a:srgbClr val="000000"/>
                          </a:solidFill>
                          <a:effectLst/>
                          <a:latin typeface="Times New Roman"/>
                          <a:ea typeface="+mn-ea"/>
                          <a:cs typeface="+mn-cs"/>
                        </a:rPr>
                        <a:t>42,03%</a:t>
                      </a:r>
                      <a:endParaRPr lang="ru-RU" sz="1600" b="0" i="0" u="none" strike="noStrike" kern="1200" dirty="0">
                        <a:solidFill>
                          <a:srgbClr val="000000"/>
                        </a:solidFill>
                        <a:effectLst/>
                        <a:latin typeface="Times New Roman"/>
                        <a:ea typeface="+mn-ea"/>
                        <a:cs typeface="+mn-cs"/>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algn="ctr" defTabSz="914400" rtl="0" eaLnBrk="1" fontAlgn="t" latinLnBrk="0" hangingPunct="1"/>
                      <a:r>
                        <a:rPr lang="ru-RU" sz="1600" b="0" i="0" u="none" strike="noStrike" kern="1200" dirty="0" smtClean="0">
                          <a:solidFill>
                            <a:srgbClr val="000000"/>
                          </a:solidFill>
                          <a:effectLst/>
                          <a:latin typeface="Times New Roman"/>
                          <a:ea typeface="+mn-ea"/>
                          <a:cs typeface="+mn-cs"/>
                        </a:rPr>
                        <a:t>42,03%</a:t>
                      </a:r>
                      <a:endParaRPr lang="ru-RU" sz="1600" b="0" i="0" u="none" strike="noStrike" kern="1200" dirty="0">
                        <a:solidFill>
                          <a:srgbClr val="000000"/>
                        </a:solidFill>
                        <a:effectLst/>
                        <a:latin typeface="Times New Roman"/>
                        <a:ea typeface="+mn-ea"/>
                        <a:cs typeface="+mn-cs"/>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4"/>
                  </a:ext>
                </a:extLst>
              </a:tr>
              <a:tr h="281675">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ru-RU" sz="1600" b="0" i="0" u="none" strike="noStrike" cap="none" normalizeH="0" baseline="0" dirty="0">
                          <a:ln>
                            <a:noFill/>
                          </a:ln>
                          <a:solidFill>
                            <a:schemeClr val="tx1"/>
                          </a:solidFill>
                          <a:effectLst/>
                          <a:latin typeface="Times New Roman" pitchFamily="18" charset="0"/>
                          <a:cs typeface="Times New Roman" pitchFamily="18" charset="0"/>
                        </a:rPr>
                        <a:t>4 класс</a:t>
                      </a: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ctr" fontAlgn="ctr"/>
                      <a:r>
                        <a:rPr lang="ru-RU" sz="1600" b="0" i="0" u="none" strike="noStrike" dirty="0" smtClean="0">
                          <a:solidFill>
                            <a:srgbClr val="000000"/>
                          </a:solidFill>
                          <a:effectLst/>
                          <a:latin typeface="Times New Roman"/>
                        </a:rPr>
                        <a:t>40,28%</a:t>
                      </a:r>
                      <a:endParaRPr lang="ru-RU" sz="1600" b="0" i="0" u="none" strike="noStrike" dirty="0">
                        <a:solidFill>
                          <a:srgbClr val="000000"/>
                        </a:solidFill>
                        <a:effectLst/>
                        <a:latin typeface="Times New Roman"/>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algn="ctr" defTabSz="914400" rtl="0" eaLnBrk="1" fontAlgn="t" latinLnBrk="0" hangingPunct="1"/>
                      <a:r>
                        <a:rPr lang="ru-RU" sz="1600" b="0" i="0" u="none" strike="noStrike" kern="1200" dirty="0" smtClean="0">
                          <a:solidFill>
                            <a:srgbClr val="000000"/>
                          </a:solidFill>
                          <a:effectLst/>
                          <a:latin typeface="Times New Roman"/>
                          <a:ea typeface="+mn-ea"/>
                          <a:cs typeface="+mn-cs"/>
                        </a:rPr>
                        <a:t>42,86%</a:t>
                      </a:r>
                      <a:endParaRPr lang="ru-RU" sz="1600" b="0" i="0" u="none" strike="noStrike" kern="1200" dirty="0">
                        <a:solidFill>
                          <a:srgbClr val="000000"/>
                        </a:solidFill>
                        <a:effectLst/>
                        <a:latin typeface="Times New Roman"/>
                        <a:ea typeface="+mn-ea"/>
                        <a:cs typeface="+mn-cs"/>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algn="ctr" defTabSz="914400" rtl="0" eaLnBrk="1" fontAlgn="t" latinLnBrk="0" hangingPunct="1"/>
                      <a:r>
                        <a:rPr lang="ru-RU" sz="1600" b="0" i="0" u="none" strike="noStrike" kern="1200" dirty="0" smtClean="0">
                          <a:solidFill>
                            <a:srgbClr val="000000"/>
                          </a:solidFill>
                          <a:effectLst/>
                          <a:latin typeface="Times New Roman"/>
                          <a:ea typeface="+mn-ea"/>
                          <a:cs typeface="+mn-cs"/>
                        </a:rPr>
                        <a:t>47,89%</a:t>
                      </a:r>
                      <a:endParaRPr lang="ru-RU" sz="1600" b="0" i="0" u="none" strike="noStrike" kern="1200" dirty="0">
                        <a:solidFill>
                          <a:srgbClr val="000000"/>
                        </a:solidFill>
                        <a:effectLst/>
                        <a:latin typeface="Times New Roman"/>
                        <a:ea typeface="+mn-ea"/>
                        <a:cs typeface="+mn-cs"/>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algn="ctr" defTabSz="914400" rtl="0" eaLnBrk="1" fontAlgn="t" latinLnBrk="0" hangingPunct="1"/>
                      <a:r>
                        <a:rPr lang="ru-RU" sz="1600" b="0" i="0" u="none" strike="noStrike" kern="1200" dirty="0" smtClean="0">
                          <a:solidFill>
                            <a:srgbClr val="000000"/>
                          </a:solidFill>
                          <a:effectLst/>
                          <a:latin typeface="Times New Roman"/>
                          <a:ea typeface="+mn-ea"/>
                          <a:cs typeface="+mn-cs"/>
                        </a:rPr>
                        <a:t>46,48%</a:t>
                      </a:r>
                      <a:endParaRPr lang="ru-RU" sz="1600" b="0" i="0" u="none" strike="noStrike" kern="1200" dirty="0">
                        <a:solidFill>
                          <a:srgbClr val="000000"/>
                        </a:solidFill>
                        <a:effectLst/>
                        <a:latin typeface="Times New Roman"/>
                        <a:ea typeface="+mn-ea"/>
                        <a:cs typeface="+mn-cs"/>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algn="ctr" defTabSz="914400" rtl="0" eaLnBrk="1" fontAlgn="t" latinLnBrk="0" hangingPunct="1"/>
                      <a:r>
                        <a:rPr lang="ru-RU" sz="1600" b="0" i="0" u="none" strike="noStrike" kern="1200" dirty="0" smtClean="0">
                          <a:solidFill>
                            <a:srgbClr val="000000"/>
                          </a:solidFill>
                          <a:effectLst/>
                          <a:latin typeface="Times New Roman"/>
                          <a:ea typeface="+mn-ea"/>
                          <a:cs typeface="+mn-cs"/>
                        </a:rPr>
                        <a:t>47,89%</a:t>
                      </a:r>
                      <a:endParaRPr lang="ru-RU" sz="1600" b="0" i="0" u="none" strike="noStrike" kern="1200" dirty="0">
                        <a:solidFill>
                          <a:srgbClr val="000000"/>
                        </a:solidFill>
                        <a:effectLst/>
                        <a:latin typeface="Times New Roman"/>
                        <a:ea typeface="+mn-ea"/>
                        <a:cs typeface="+mn-cs"/>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5"/>
                  </a:ext>
                </a:extLst>
              </a:tr>
              <a:tr h="587881">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ru-RU" sz="1600" b="1" i="0" u="none" strike="noStrike" cap="none" normalizeH="0" baseline="0" dirty="0">
                          <a:ln>
                            <a:noFill/>
                          </a:ln>
                          <a:solidFill>
                            <a:schemeClr val="tx1"/>
                          </a:solidFill>
                          <a:effectLst/>
                          <a:latin typeface="Times New Roman" pitchFamily="18" charset="0"/>
                          <a:cs typeface="Times New Roman" pitchFamily="18" charset="0"/>
                        </a:rPr>
                        <a:t>1-4 классы</a:t>
                      </a: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ctr" fontAlgn="ctr"/>
                      <a:r>
                        <a:rPr lang="ru-RU" sz="1600" b="1" i="0" u="none" strike="noStrike" dirty="0" smtClean="0">
                          <a:solidFill>
                            <a:srgbClr val="000000"/>
                          </a:solidFill>
                          <a:effectLst/>
                          <a:latin typeface="Times New Roman"/>
                        </a:rPr>
                        <a:t>33,67%</a:t>
                      </a:r>
                      <a:endParaRPr lang="ru-RU" sz="1600" b="1" i="0" u="none" strike="noStrike" dirty="0">
                        <a:solidFill>
                          <a:srgbClr val="000000"/>
                        </a:solidFill>
                        <a:effectLst/>
                        <a:latin typeface="Times New Roman"/>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algn="ctr" defTabSz="914400" rtl="0" eaLnBrk="1" fontAlgn="t" latinLnBrk="0" hangingPunct="1"/>
                      <a:r>
                        <a:rPr lang="en-US" sz="1600" b="1" i="0" u="none" strike="noStrike" kern="1200" dirty="0" smtClean="0">
                          <a:solidFill>
                            <a:srgbClr val="000000"/>
                          </a:solidFill>
                          <a:effectLst/>
                          <a:latin typeface="Times New Roman"/>
                          <a:ea typeface="+mn-ea"/>
                          <a:cs typeface="+mn-cs"/>
                        </a:rPr>
                        <a:t>3</a:t>
                      </a:r>
                      <a:r>
                        <a:rPr lang="ru-RU" sz="1600" b="1" i="0" u="none" strike="noStrike" kern="1200" dirty="0" smtClean="0">
                          <a:solidFill>
                            <a:srgbClr val="000000"/>
                          </a:solidFill>
                          <a:effectLst/>
                          <a:latin typeface="Times New Roman"/>
                          <a:ea typeface="+mn-ea"/>
                          <a:cs typeface="+mn-cs"/>
                        </a:rPr>
                        <a:t>8,97%</a:t>
                      </a:r>
                      <a:endParaRPr lang="ru-RU" sz="1600" b="1" i="0" u="none" strike="noStrike" kern="1200" dirty="0">
                        <a:solidFill>
                          <a:srgbClr val="000000"/>
                        </a:solidFill>
                        <a:effectLst/>
                        <a:latin typeface="Times New Roman"/>
                        <a:ea typeface="+mn-ea"/>
                        <a:cs typeface="+mn-cs"/>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algn="ctr" defTabSz="914400" rtl="0" eaLnBrk="1" fontAlgn="t" latinLnBrk="0" hangingPunct="1"/>
                      <a:r>
                        <a:rPr lang="ru-RU" sz="1600" b="1" i="0" u="none" strike="noStrike" kern="1200" dirty="0" smtClean="0">
                          <a:solidFill>
                            <a:srgbClr val="000000"/>
                          </a:solidFill>
                          <a:effectLst/>
                          <a:latin typeface="Times New Roman"/>
                          <a:ea typeface="+mn-ea"/>
                          <a:cs typeface="+mn-cs"/>
                        </a:rPr>
                        <a:t>42,64%</a:t>
                      </a:r>
                      <a:endParaRPr lang="ru-RU" sz="1600" b="1" i="0" u="none" strike="noStrike" kern="1200" dirty="0">
                        <a:solidFill>
                          <a:srgbClr val="000000"/>
                        </a:solidFill>
                        <a:effectLst/>
                        <a:latin typeface="Times New Roman"/>
                        <a:ea typeface="+mn-ea"/>
                        <a:cs typeface="+mn-cs"/>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algn="ctr" defTabSz="914400" rtl="0" eaLnBrk="1" fontAlgn="t" latinLnBrk="0" hangingPunct="1"/>
                      <a:r>
                        <a:rPr lang="ru-RU" sz="1600" b="1" i="0" u="none" strike="noStrike" kern="1200" dirty="0" smtClean="0">
                          <a:solidFill>
                            <a:srgbClr val="000000"/>
                          </a:solidFill>
                          <a:effectLst/>
                          <a:latin typeface="Times New Roman"/>
                          <a:ea typeface="+mn-ea"/>
                          <a:cs typeface="+mn-cs"/>
                        </a:rPr>
                        <a:t>42,13%</a:t>
                      </a:r>
                      <a:endParaRPr lang="ru-RU" sz="1600" b="1" i="0" u="none" strike="noStrike" kern="1200" dirty="0">
                        <a:solidFill>
                          <a:srgbClr val="000000"/>
                        </a:solidFill>
                        <a:effectLst/>
                        <a:latin typeface="Times New Roman"/>
                        <a:ea typeface="+mn-ea"/>
                        <a:cs typeface="+mn-cs"/>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algn="ctr" defTabSz="914400" rtl="0" eaLnBrk="1" fontAlgn="t" latinLnBrk="0" hangingPunct="1"/>
                      <a:r>
                        <a:rPr lang="ru-RU" sz="1600" b="1" i="0" u="none" strike="noStrike" kern="1200" dirty="0" smtClean="0">
                          <a:solidFill>
                            <a:srgbClr val="000000"/>
                          </a:solidFill>
                          <a:effectLst/>
                          <a:latin typeface="Times New Roman"/>
                          <a:ea typeface="+mn-ea"/>
                          <a:cs typeface="+mn-cs"/>
                        </a:rPr>
                        <a:t>43,15%</a:t>
                      </a:r>
                      <a:endParaRPr lang="ru-RU" sz="1600" b="1" i="0" u="none" strike="noStrike" kern="1200" dirty="0">
                        <a:solidFill>
                          <a:srgbClr val="000000"/>
                        </a:solidFill>
                        <a:effectLst/>
                        <a:latin typeface="Times New Roman"/>
                        <a:ea typeface="+mn-ea"/>
                        <a:cs typeface="+mn-cs"/>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6"/>
                  </a:ext>
                </a:extLst>
              </a:tr>
              <a:tr h="281675">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ru-RU" sz="1600" b="0" i="0" u="none" strike="noStrike" cap="none" normalizeH="0" baseline="0" dirty="0">
                          <a:ln>
                            <a:noFill/>
                          </a:ln>
                          <a:solidFill>
                            <a:schemeClr val="tx1"/>
                          </a:solidFill>
                          <a:effectLst/>
                          <a:latin typeface="Times New Roman" pitchFamily="18" charset="0"/>
                          <a:cs typeface="Times New Roman" pitchFamily="18" charset="0"/>
                        </a:rPr>
                        <a:t>5 класс</a:t>
                      </a: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ctr" fontAlgn="ctr"/>
                      <a:r>
                        <a:rPr lang="ru-RU" sz="1600" b="0" i="0" u="none" strike="noStrike" dirty="0" smtClean="0">
                          <a:solidFill>
                            <a:srgbClr val="000000"/>
                          </a:solidFill>
                          <a:effectLst/>
                          <a:latin typeface="Times New Roman"/>
                        </a:rPr>
                        <a:t>38,81%</a:t>
                      </a:r>
                      <a:endParaRPr lang="ru-RU" sz="1600" b="0" i="0" u="none" strike="noStrike" dirty="0">
                        <a:solidFill>
                          <a:srgbClr val="000000"/>
                        </a:solidFill>
                        <a:effectLst/>
                        <a:latin typeface="Times New Roman"/>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algn="ctr" defTabSz="914400" rtl="0" eaLnBrk="1" fontAlgn="t" latinLnBrk="0" hangingPunct="1"/>
                      <a:r>
                        <a:rPr lang="ru-RU" sz="1600" b="0" i="0" u="none" strike="noStrike" kern="1200" dirty="0" smtClean="0">
                          <a:solidFill>
                            <a:srgbClr val="000000"/>
                          </a:solidFill>
                          <a:effectLst/>
                          <a:latin typeface="Times New Roman"/>
                          <a:ea typeface="+mn-ea"/>
                          <a:cs typeface="+mn-cs"/>
                        </a:rPr>
                        <a:t>38,81%</a:t>
                      </a:r>
                      <a:endParaRPr lang="ru-RU" sz="1600" b="0" i="0" u="none" strike="noStrike" kern="1200" dirty="0">
                        <a:solidFill>
                          <a:srgbClr val="000000"/>
                        </a:solidFill>
                        <a:effectLst/>
                        <a:latin typeface="Times New Roman"/>
                        <a:ea typeface="+mn-ea"/>
                        <a:cs typeface="+mn-cs"/>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algn="ctr" defTabSz="914400" rtl="0" eaLnBrk="1" fontAlgn="t" latinLnBrk="0" hangingPunct="1"/>
                      <a:r>
                        <a:rPr lang="ru-RU" sz="1600" b="0" i="0" u="none" strike="noStrike" kern="1200" dirty="0" smtClean="0">
                          <a:solidFill>
                            <a:srgbClr val="000000"/>
                          </a:solidFill>
                          <a:effectLst/>
                          <a:latin typeface="Times New Roman"/>
                          <a:ea typeface="+mn-ea"/>
                          <a:cs typeface="+mn-cs"/>
                        </a:rPr>
                        <a:t>46,15%</a:t>
                      </a:r>
                      <a:endParaRPr lang="ru-RU" sz="1600" b="0" i="0" u="none" strike="noStrike" kern="1200" dirty="0">
                        <a:solidFill>
                          <a:srgbClr val="000000"/>
                        </a:solidFill>
                        <a:effectLst/>
                        <a:latin typeface="Times New Roman"/>
                        <a:ea typeface="+mn-ea"/>
                        <a:cs typeface="+mn-cs"/>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algn="ctr" defTabSz="914400" rtl="0" eaLnBrk="1" fontAlgn="t" latinLnBrk="0" hangingPunct="1"/>
                      <a:r>
                        <a:rPr lang="ru-RU" sz="1600" b="0" i="0" u="none" strike="noStrike" kern="1200" dirty="0" smtClean="0">
                          <a:solidFill>
                            <a:srgbClr val="000000"/>
                          </a:solidFill>
                          <a:effectLst/>
                          <a:latin typeface="Times New Roman"/>
                          <a:ea typeface="+mn-ea"/>
                          <a:cs typeface="+mn-cs"/>
                        </a:rPr>
                        <a:t>47,69%</a:t>
                      </a:r>
                      <a:endParaRPr lang="ru-RU" sz="1600" b="0" i="0" u="none" strike="noStrike" kern="1200" dirty="0">
                        <a:solidFill>
                          <a:srgbClr val="000000"/>
                        </a:solidFill>
                        <a:effectLst/>
                        <a:latin typeface="Times New Roman"/>
                        <a:ea typeface="+mn-ea"/>
                        <a:cs typeface="+mn-cs"/>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algn="ctr" defTabSz="914400" rtl="0" eaLnBrk="1" fontAlgn="t" latinLnBrk="0" hangingPunct="1"/>
                      <a:r>
                        <a:rPr lang="ru-RU" sz="1600" b="0" i="0" u="none" strike="noStrike" kern="1200" dirty="0" smtClean="0">
                          <a:solidFill>
                            <a:srgbClr val="000000"/>
                          </a:solidFill>
                          <a:effectLst/>
                          <a:latin typeface="Times New Roman"/>
                          <a:ea typeface="+mn-ea"/>
                          <a:cs typeface="+mn-cs"/>
                        </a:rPr>
                        <a:t>47,69%</a:t>
                      </a:r>
                      <a:endParaRPr lang="ru-RU" sz="1600" b="0" i="0" u="none" strike="noStrike" kern="1200" dirty="0">
                        <a:solidFill>
                          <a:srgbClr val="000000"/>
                        </a:solidFill>
                        <a:effectLst/>
                        <a:latin typeface="Times New Roman"/>
                        <a:ea typeface="+mn-ea"/>
                        <a:cs typeface="+mn-cs"/>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7"/>
                  </a:ext>
                </a:extLst>
              </a:tr>
              <a:tr h="281675">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ru-RU" sz="1600" b="0" i="0" u="none" strike="noStrike" cap="none" normalizeH="0" baseline="0" dirty="0">
                          <a:ln>
                            <a:noFill/>
                          </a:ln>
                          <a:solidFill>
                            <a:schemeClr val="tx1"/>
                          </a:solidFill>
                          <a:effectLst/>
                          <a:latin typeface="Times New Roman" pitchFamily="18" charset="0"/>
                          <a:cs typeface="Times New Roman" pitchFamily="18" charset="0"/>
                        </a:rPr>
                        <a:t>6 класс</a:t>
                      </a: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ctr" fontAlgn="ctr"/>
                      <a:r>
                        <a:rPr lang="ru-RU" sz="1600" b="0" i="0" u="none" strike="noStrike" dirty="0" smtClean="0">
                          <a:solidFill>
                            <a:srgbClr val="000000"/>
                          </a:solidFill>
                          <a:effectLst/>
                          <a:latin typeface="Times New Roman"/>
                        </a:rPr>
                        <a:t>40,26%</a:t>
                      </a:r>
                      <a:endParaRPr lang="ru-RU" sz="1600" b="0" i="0" u="none" strike="noStrike" dirty="0">
                        <a:solidFill>
                          <a:srgbClr val="000000"/>
                        </a:solidFill>
                        <a:effectLst/>
                        <a:latin typeface="Times New Roman"/>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algn="ctr" defTabSz="914400" rtl="0" eaLnBrk="1" fontAlgn="t" latinLnBrk="0" hangingPunct="1"/>
                      <a:r>
                        <a:rPr lang="ru-RU" sz="1600" b="0" i="0" u="none" strike="noStrike" kern="1200" dirty="0" smtClean="0">
                          <a:solidFill>
                            <a:srgbClr val="000000"/>
                          </a:solidFill>
                          <a:effectLst/>
                          <a:latin typeface="Times New Roman"/>
                          <a:ea typeface="+mn-ea"/>
                          <a:cs typeface="+mn-cs"/>
                        </a:rPr>
                        <a:t>45,45%</a:t>
                      </a:r>
                      <a:endParaRPr lang="ru-RU" sz="1600" b="0" i="0" u="none" strike="noStrike" kern="1200" dirty="0">
                        <a:solidFill>
                          <a:srgbClr val="000000"/>
                        </a:solidFill>
                        <a:effectLst/>
                        <a:latin typeface="Times New Roman"/>
                        <a:ea typeface="+mn-ea"/>
                        <a:cs typeface="+mn-cs"/>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algn="ctr" defTabSz="914400" rtl="0" eaLnBrk="1" fontAlgn="t" latinLnBrk="0" hangingPunct="1"/>
                      <a:r>
                        <a:rPr lang="ru-RU" sz="1600" b="0" i="0" u="none" strike="noStrike" kern="1200" dirty="0" smtClean="0">
                          <a:solidFill>
                            <a:srgbClr val="000000"/>
                          </a:solidFill>
                          <a:effectLst/>
                          <a:latin typeface="Times New Roman"/>
                          <a:ea typeface="+mn-ea"/>
                          <a:cs typeface="+mn-cs"/>
                        </a:rPr>
                        <a:t>51,95%</a:t>
                      </a:r>
                      <a:endParaRPr lang="ru-RU" sz="1600" b="0" i="0" u="none" strike="noStrike" kern="1200" dirty="0">
                        <a:solidFill>
                          <a:srgbClr val="000000"/>
                        </a:solidFill>
                        <a:effectLst/>
                        <a:latin typeface="Times New Roman"/>
                        <a:ea typeface="+mn-ea"/>
                        <a:cs typeface="+mn-cs"/>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algn="ctr" defTabSz="914400" rtl="0" eaLnBrk="1" fontAlgn="t" latinLnBrk="0" hangingPunct="1"/>
                      <a:r>
                        <a:rPr lang="ru-RU" sz="1600" b="0" i="0" u="none" strike="noStrike" kern="1200" dirty="0" smtClean="0">
                          <a:solidFill>
                            <a:srgbClr val="000000"/>
                          </a:solidFill>
                          <a:effectLst/>
                          <a:latin typeface="Times New Roman"/>
                          <a:ea typeface="+mn-ea"/>
                          <a:cs typeface="+mn-cs"/>
                        </a:rPr>
                        <a:t>51,28%</a:t>
                      </a:r>
                      <a:endParaRPr lang="ru-RU" sz="1600" b="0" i="0" u="none" strike="noStrike" kern="1200" dirty="0">
                        <a:solidFill>
                          <a:srgbClr val="000000"/>
                        </a:solidFill>
                        <a:effectLst/>
                        <a:latin typeface="Times New Roman"/>
                        <a:ea typeface="+mn-ea"/>
                        <a:cs typeface="+mn-cs"/>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algn="ctr" defTabSz="914400" rtl="0" eaLnBrk="1" fontAlgn="t" latinLnBrk="0" hangingPunct="1"/>
                      <a:r>
                        <a:rPr lang="ru-RU" sz="1600" b="0" i="0" u="none" strike="noStrike" kern="1200" dirty="0" smtClean="0">
                          <a:solidFill>
                            <a:srgbClr val="000000"/>
                          </a:solidFill>
                          <a:effectLst/>
                          <a:latin typeface="Times New Roman"/>
                          <a:ea typeface="+mn-ea"/>
                          <a:cs typeface="+mn-cs"/>
                        </a:rPr>
                        <a:t>52,56%</a:t>
                      </a:r>
                      <a:endParaRPr lang="ru-RU" sz="1600" b="0" i="0" u="none" strike="noStrike" kern="1200" dirty="0">
                        <a:solidFill>
                          <a:srgbClr val="000000"/>
                        </a:solidFill>
                        <a:effectLst/>
                        <a:latin typeface="Times New Roman"/>
                        <a:ea typeface="+mn-ea"/>
                        <a:cs typeface="+mn-cs"/>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8"/>
                  </a:ext>
                </a:extLst>
              </a:tr>
              <a:tr h="281675">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ru-RU" sz="1600" b="0" i="0" u="none" strike="noStrike" cap="none" normalizeH="0" baseline="0" dirty="0">
                          <a:ln>
                            <a:noFill/>
                          </a:ln>
                          <a:solidFill>
                            <a:schemeClr val="tx1"/>
                          </a:solidFill>
                          <a:effectLst/>
                          <a:latin typeface="Times New Roman" pitchFamily="18" charset="0"/>
                          <a:ea typeface="Calibri" pitchFamily="34" charset="0"/>
                          <a:cs typeface="Times New Roman" pitchFamily="18" charset="0"/>
                        </a:rPr>
                        <a:t>7 класс</a:t>
                      </a: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ctr" fontAlgn="ctr"/>
                      <a:r>
                        <a:rPr lang="ru-RU" sz="1600" b="0" i="0" u="none" strike="noStrike" dirty="0" smtClean="0">
                          <a:solidFill>
                            <a:srgbClr val="000000"/>
                          </a:solidFill>
                          <a:effectLst/>
                          <a:latin typeface="Times New Roman"/>
                        </a:rPr>
                        <a:t>25%</a:t>
                      </a:r>
                      <a:endParaRPr lang="ru-RU" sz="1600" b="0" i="0" u="none" strike="noStrike" dirty="0">
                        <a:solidFill>
                          <a:srgbClr val="000000"/>
                        </a:solidFill>
                        <a:effectLst/>
                        <a:latin typeface="Times New Roman"/>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algn="ctr" defTabSz="914400" rtl="0" eaLnBrk="1" fontAlgn="t" latinLnBrk="0" hangingPunct="1"/>
                      <a:r>
                        <a:rPr lang="ru-RU" sz="1600" b="0" i="0" u="none" strike="noStrike" kern="1200" dirty="0" smtClean="0">
                          <a:solidFill>
                            <a:srgbClr val="000000"/>
                          </a:solidFill>
                          <a:effectLst/>
                          <a:latin typeface="Times New Roman"/>
                          <a:ea typeface="+mn-ea"/>
                          <a:cs typeface="+mn-cs"/>
                        </a:rPr>
                        <a:t>25,64%</a:t>
                      </a:r>
                      <a:endParaRPr lang="ru-RU" sz="1600" b="0" i="0" u="none" strike="noStrike" kern="1200" dirty="0">
                        <a:solidFill>
                          <a:srgbClr val="000000"/>
                        </a:solidFill>
                        <a:effectLst/>
                        <a:latin typeface="Times New Roman"/>
                        <a:ea typeface="+mn-ea"/>
                        <a:cs typeface="+mn-cs"/>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algn="ctr" defTabSz="914400" rtl="0" eaLnBrk="1" fontAlgn="t" latinLnBrk="0" hangingPunct="1"/>
                      <a:r>
                        <a:rPr lang="ru-RU" sz="1600" b="0" i="0" u="none" strike="noStrike" kern="1200" dirty="0" smtClean="0">
                          <a:solidFill>
                            <a:srgbClr val="000000"/>
                          </a:solidFill>
                          <a:effectLst/>
                          <a:latin typeface="Times New Roman"/>
                          <a:ea typeface="+mn-ea"/>
                          <a:cs typeface="+mn-cs"/>
                        </a:rPr>
                        <a:t>28,57%</a:t>
                      </a:r>
                      <a:endParaRPr lang="ru-RU" sz="1600" b="0" i="0" u="none" strike="noStrike" kern="1200" dirty="0">
                        <a:solidFill>
                          <a:srgbClr val="000000"/>
                        </a:solidFill>
                        <a:effectLst/>
                        <a:latin typeface="Times New Roman"/>
                        <a:ea typeface="+mn-ea"/>
                        <a:cs typeface="+mn-cs"/>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algn="ctr" defTabSz="914400" rtl="0" eaLnBrk="1" fontAlgn="t" latinLnBrk="0" hangingPunct="1"/>
                      <a:r>
                        <a:rPr lang="ru-RU" sz="1600" b="0" i="0" u="none" strike="noStrike" kern="1200" dirty="0" smtClean="0">
                          <a:solidFill>
                            <a:srgbClr val="000000"/>
                          </a:solidFill>
                          <a:effectLst/>
                          <a:latin typeface="Times New Roman"/>
                          <a:ea typeface="+mn-ea"/>
                          <a:cs typeface="+mn-cs"/>
                        </a:rPr>
                        <a:t>27,63%</a:t>
                      </a:r>
                      <a:endParaRPr lang="ru-RU" sz="1600" b="0" i="0" u="none" strike="noStrike" kern="1200" dirty="0">
                        <a:solidFill>
                          <a:srgbClr val="000000"/>
                        </a:solidFill>
                        <a:effectLst/>
                        <a:latin typeface="Times New Roman"/>
                        <a:ea typeface="+mn-ea"/>
                        <a:cs typeface="+mn-cs"/>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algn="ctr" defTabSz="914400" rtl="0" eaLnBrk="1" fontAlgn="t" latinLnBrk="0" hangingPunct="1"/>
                      <a:r>
                        <a:rPr lang="ru-RU" sz="1600" b="0" i="0" u="none" strike="noStrike" kern="1200" dirty="0" smtClean="0">
                          <a:solidFill>
                            <a:srgbClr val="000000"/>
                          </a:solidFill>
                          <a:effectLst/>
                          <a:latin typeface="Times New Roman"/>
                          <a:ea typeface="+mn-ea"/>
                          <a:cs typeface="+mn-cs"/>
                        </a:rPr>
                        <a:t>28,95%</a:t>
                      </a:r>
                      <a:endParaRPr lang="ru-RU" sz="1600" b="0" i="0" u="none" strike="noStrike" kern="1200" dirty="0">
                        <a:solidFill>
                          <a:srgbClr val="000000"/>
                        </a:solidFill>
                        <a:effectLst/>
                        <a:latin typeface="Times New Roman"/>
                        <a:ea typeface="+mn-ea"/>
                        <a:cs typeface="+mn-cs"/>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9"/>
                  </a:ext>
                </a:extLst>
              </a:tr>
              <a:tr h="281675">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ru-RU" sz="1600" b="0" i="0" u="none" strike="noStrike" cap="none" normalizeH="0" baseline="0" dirty="0">
                          <a:ln>
                            <a:noFill/>
                          </a:ln>
                          <a:solidFill>
                            <a:schemeClr val="tx1"/>
                          </a:solidFill>
                          <a:effectLst/>
                          <a:latin typeface="Times New Roman" pitchFamily="18" charset="0"/>
                          <a:cs typeface="Times New Roman" pitchFamily="18" charset="0"/>
                        </a:rPr>
                        <a:t>8 класс</a:t>
                      </a: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ctr" fontAlgn="ctr"/>
                      <a:r>
                        <a:rPr lang="ru-RU" sz="1600" b="0" i="0" u="none" strike="noStrike" dirty="0" smtClean="0">
                          <a:solidFill>
                            <a:srgbClr val="000000"/>
                          </a:solidFill>
                          <a:effectLst/>
                          <a:latin typeface="Times New Roman"/>
                        </a:rPr>
                        <a:t>32,89%</a:t>
                      </a:r>
                      <a:endParaRPr lang="ru-RU" sz="1600" b="0" i="0" u="none" strike="noStrike" dirty="0">
                        <a:solidFill>
                          <a:srgbClr val="000000"/>
                        </a:solidFill>
                        <a:effectLst/>
                        <a:latin typeface="Times New Roman"/>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algn="ctr" defTabSz="914400" rtl="0" eaLnBrk="1" fontAlgn="t" latinLnBrk="0" hangingPunct="1"/>
                      <a:r>
                        <a:rPr lang="ru-RU" sz="1600" b="0" i="0" u="none" strike="noStrike" kern="1200" dirty="0" smtClean="0">
                          <a:solidFill>
                            <a:srgbClr val="000000"/>
                          </a:solidFill>
                          <a:effectLst/>
                          <a:latin typeface="Times New Roman"/>
                          <a:ea typeface="+mn-ea"/>
                          <a:cs typeface="+mn-cs"/>
                        </a:rPr>
                        <a:t>37,33%</a:t>
                      </a:r>
                      <a:endParaRPr lang="ru-RU" sz="1600" b="0" i="0" u="none" strike="noStrike" kern="1200" dirty="0">
                        <a:solidFill>
                          <a:srgbClr val="000000"/>
                        </a:solidFill>
                        <a:effectLst/>
                        <a:latin typeface="Times New Roman"/>
                        <a:ea typeface="+mn-ea"/>
                        <a:cs typeface="+mn-cs"/>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algn="ctr" defTabSz="914400" rtl="0" eaLnBrk="1" fontAlgn="t" latinLnBrk="0" hangingPunct="1"/>
                      <a:r>
                        <a:rPr lang="ru-RU" sz="1600" b="0" i="0" u="none" strike="noStrike" kern="1200" dirty="0" smtClean="0">
                          <a:solidFill>
                            <a:srgbClr val="000000"/>
                          </a:solidFill>
                          <a:effectLst/>
                          <a:latin typeface="Times New Roman"/>
                          <a:ea typeface="+mn-ea"/>
                          <a:cs typeface="+mn-cs"/>
                        </a:rPr>
                        <a:t>39,47%</a:t>
                      </a:r>
                      <a:endParaRPr lang="ru-RU" sz="1600" b="0" i="0" u="none" strike="noStrike" kern="1200" dirty="0">
                        <a:solidFill>
                          <a:srgbClr val="000000"/>
                        </a:solidFill>
                        <a:effectLst/>
                        <a:latin typeface="Times New Roman"/>
                        <a:ea typeface="+mn-ea"/>
                        <a:cs typeface="+mn-cs"/>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algn="ctr" defTabSz="914400" rtl="0" eaLnBrk="1" fontAlgn="t" latinLnBrk="0" hangingPunct="1"/>
                      <a:r>
                        <a:rPr lang="ru-RU" sz="1600" b="0" i="0" u="none" strike="noStrike" kern="1200" dirty="0" smtClean="0">
                          <a:solidFill>
                            <a:srgbClr val="000000"/>
                          </a:solidFill>
                          <a:effectLst/>
                          <a:latin typeface="Times New Roman"/>
                          <a:ea typeface="+mn-ea"/>
                          <a:cs typeface="+mn-cs"/>
                        </a:rPr>
                        <a:t>37,66%</a:t>
                      </a:r>
                      <a:endParaRPr lang="ru-RU" sz="1600" b="0" i="0" u="none" strike="noStrike" kern="1200" dirty="0">
                        <a:solidFill>
                          <a:srgbClr val="000000"/>
                        </a:solidFill>
                        <a:effectLst/>
                        <a:latin typeface="Times New Roman"/>
                        <a:ea typeface="+mn-ea"/>
                        <a:cs typeface="+mn-cs"/>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algn="ctr" defTabSz="914400" rtl="0" eaLnBrk="1" fontAlgn="t" latinLnBrk="0" hangingPunct="1"/>
                      <a:r>
                        <a:rPr lang="ru-RU" sz="1600" b="0" i="0" u="none" strike="noStrike" kern="1200" dirty="0" smtClean="0">
                          <a:solidFill>
                            <a:srgbClr val="000000"/>
                          </a:solidFill>
                          <a:effectLst/>
                          <a:latin typeface="Times New Roman"/>
                          <a:ea typeface="+mn-ea"/>
                          <a:cs typeface="+mn-cs"/>
                        </a:rPr>
                        <a:t>41,56%</a:t>
                      </a:r>
                      <a:endParaRPr lang="ru-RU" sz="1600" b="0" i="0" u="none" strike="noStrike" kern="1200" dirty="0">
                        <a:solidFill>
                          <a:srgbClr val="000000"/>
                        </a:solidFill>
                        <a:effectLst/>
                        <a:latin typeface="Times New Roman"/>
                        <a:ea typeface="+mn-ea"/>
                        <a:cs typeface="+mn-cs"/>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10"/>
                  </a:ext>
                </a:extLst>
              </a:tr>
              <a:tr h="281675">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ru-RU" sz="1600" b="0" i="0" u="none" strike="noStrike" cap="none" normalizeH="0" baseline="0" dirty="0">
                          <a:ln>
                            <a:noFill/>
                          </a:ln>
                          <a:solidFill>
                            <a:schemeClr val="tx1"/>
                          </a:solidFill>
                          <a:effectLst/>
                          <a:latin typeface="Times New Roman" pitchFamily="18" charset="0"/>
                          <a:cs typeface="Times New Roman" pitchFamily="18" charset="0"/>
                        </a:rPr>
                        <a:t>9 класс</a:t>
                      </a: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ctr" fontAlgn="ctr"/>
                      <a:r>
                        <a:rPr lang="ru-RU" sz="1600" b="0" i="0" u="none" strike="noStrike" dirty="0" smtClean="0">
                          <a:solidFill>
                            <a:srgbClr val="000000"/>
                          </a:solidFill>
                          <a:effectLst/>
                          <a:latin typeface="Times New Roman"/>
                        </a:rPr>
                        <a:t>18,37%</a:t>
                      </a:r>
                      <a:endParaRPr lang="ru-RU" sz="1600" b="0" i="0" u="none" strike="noStrike" dirty="0">
                        <a:solidFill>
                          <a:srgbClr val="000000"/>
                        </a:solidFill>
                        <a:effectLst/>
                        <a:latin typeface="Times New Roman"/>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algn="ctr" defTabSz="914400" rtl="0" eaLnBrk="1" fontAlgn="t" latinLnBrk="0" hangingPunct="1"/>
                      <a:r>
                        <a:rPr lang="ru-RU" sz="1600" b="0" i="0" u="none" strike="noStrike" kern="1200" dirty="0" smtClean="0">
                          <a:solidFill>
                            <a:srgbClr val="000000"/>
                          </a:solidFill>
                          <a:effectLst/>
                          <a:latin typeface="Times New Roman"/>
                          <a:ea typeface="+mn-ea"/>
                          <a:cs typeface="+mn-cs"/>
                        </a:rPr>
                        <a:t>22%</a:t>
                      </a:r>
                      <a:endParaRPr lang="ru-RU" sz="1600" b="0" i="0" u="none" strike="noStrike" kern="1200" dirty="0">
                        <a:solidFill>
                          <a:srgbClr val="000000"/>
                        </a:solidFill>
                        <a:effectLst/>
                        <a:latin typeface="Times New Roman"/>
                        <a:ea typeface="+mn-ea"/>
                        <a:cs typeface="+mn-cs"/>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algn="ctr" defTabSz="914400" rtl="0" eaLnBrk="1" fontAlgn="t" latinLnBrk="0" hangingPunct="1"/>
                      <a:r>
                        <a:rPr lang="ru-RU" sz="1600" b="0" i="0" u="none" strike="noStrike" kern="1200" dirty="0" smtClean="0">
                          <a:solidFill>
                            <a:srgbClr val="000000"/>
                          </a:solidFill>
                          <a:effectLst/>
                          <a:latin typeface="Times New Roman"/>
                          <a:ea typeface="+mn-ea"/>
                          <a:cs typeface="+mn-cs"/>
                        </a:rPr>
                        <a:t>25,53%</a:t>
                      </a:r>
                      <a:endParaRPr lang="ru-RU" sz="1600" b="0" i="0" u="none" strike="noStrike" kern="1200" dirty="0">
                        <a:solidFill>
                          <a:srgbClr val="000000"/>
                        </a:solidFill>
                        <a:effectLst/>
                        <a:latin typeface="Times New Roman"/>
                        <a:ea typeface="+mn-ea"/>
                        <a:cs typeface="+mn-cs"/>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algn="ctr" defTabSz="914400" rtl="0" eaLnBrk="1" fontAlgn="t" latinLnBrk="0" hangingPunct="1"/>
                      <a:r>
                        <a:rPr lang="ru-RU" sz="1600" b="0" i="0" u="none" strike="noStrike" kern="1200" dirty="0" smtClean="0">
                          <a:solidFill>
                            <a:srgbClr val="000000"/>
                          </a:solidFill>
                          <a:effectLst/>
                          <a:latin typeface="Times New Roman"/>
                          <a:ea typeface="+mn-ea"/>
                          <a:cs typeface="+mn-cs"/>
                        </a:rPr>
                        <a:t>24,44%</a:t>
                      </a:r>
                      <a:endParaRPr lang="ru-RU" sz="1600" b="0" i="0" u="none" strike="noStrike" kern="1200" dirty="0">
                        <a:solidFill>
                          <a:srgbClr val="000000"/>
                        </a:solidFill>
                        <a:effectLst/>
                        <a:latin typeface="Times New Roman"/>
                        <a:ea typeface="+mn-ea"/>
                        <a:cs typeface="+mn-cs"/>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algn="ctr" defTabSz="914400" rtl="0" eaLnBrk="1" fontAlgn="t" latinLnBrk="0" hangingPunct="1"/>
                      <a:r>
                        <a:rPr lang="ru-RU" sz="1600" b="0" i="0" u="none" strike="noStrike" kern="1200" dirty="0" smtClean="0">
                          <a:solidFill>
                            <a:srgbClr val="000000"/>
                          </a:solidFill>
                          <a:effectLst/>
                          <a:latin typeface="Times New Roman"/>
                          <a:ea typeface="+mn-ea"/>
                          <a:cs typeface="+mn-cs"/>
                        </a:rPr>
                        <a:t>26,67%</a:t>
                      </a:r>
                      <a:endParaRPr lang="ru-RU" sz="1600" b="0" i="0" u="none" strike="noStrike" kern="1200" dirty="0">
                        <a:solidFill>
                          <a:srgbClr val="000000"/>
                        </a:solidFill>
                        <a:effectLst/>
                        <a:latin typeface="Times New Roman"/>
                        <a:ea typeface="+mn-ea"/>
                        <a:cs typeface="+mn-cs"/>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11"/>
                  </a:ext>
                </a:extLst>
              </a:tr>
              <a:tr h="587881">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ru-RU" sz="1600" b="1" i="0" u="none" strike="noStrike" cap="none" normalizeH="0" baseline="0" dirty="0">
                          <a:ln>
                            <a:noFill/>
                          </a:ln>
                          <a:solidFill>
                            <a:schemeClr val="tx1"/>
                          </a:solidFill>
                          <a:effectLst/>
                          <a:latin typeface="Times New Roman" pitchFamily="18" charset="0"/>
                          <a:cs typeface="Times New Roman" pitchFamily="18" charset="0"/>
                        </a:rPr>
                        <a:t>5-9 классы</a:t>
                      </a: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ctr" fontAlgn="ctr"/>
                      <a:r>
                        <a:rPr lang="en-US" sz="1600" b="1" i="0" u="none" strike="noStrike" dirty="0" smtClean="0">
                          <a:solidFill>
                            <a:srgbClr val="000000"/>
                          </a:solidFill>
                          <a:effectLst/>
                          <a:latin typeface="Times New Roman"/>
                        </a:rPr>
                        <a:t>3</a:t>
                      </a:r>
                      <a:r>
                        <a:rPr lang="ru-RU" sz="1600" b="1" i="0" u="none" strike="noStrike" dirty="0" smtClean="0">
                          <a:solidFill>
                            <a:srgbClr val="000000"/>
                          </a:solidFill>
                          <a:effectLst/>
                          <a:latin typeface="Times New Roman"/>
                        </a:rPr>
                        <a:t>1,88%</a:t>
                      </a:r>
                      <a:endParaRPr lang="ru-RU" sz="1600" b="1" i="0" u="none" strike="noStrike" dirty="0">
                        <a:solidFill>
                          <a:srgbClr val="000000"/>
                        </a:solidFill>
                        <a:effectLst/>
                        <a:latin typeface="Times New Roman"/>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algn="ctr" defTabSz="914400" rtl="0" eaLnBrk="1" fontAlgn="t" latinLnBrk="0" hangingPunct="1"/>
                      <a:r>
                        <a:rPr lang="ru-RU" sz="1600" b="1" i="0" u="none" strike="noStrike" kern="1200" dirty="0" smtClean="0">
                          <a:solidFill>
                            <a:srgbClr val="000000"/>
                          </a:solidFill>
                          <a:effectLst/>
                          <a:latin typeface="Times New Roman"/>
                          <a:ea typeface="+mn-ea"/>
                          <a:cs typeface="+mn-cs"/>
                        </a:rPr>
                        <a:t>34,58%</a:t>
                      </a:r>
                      <a:endParaRPr lang="ru-RU" sz="1600" b="1" i="0" u="none" strike="noStrike" kern="1200" dirty="0">
                        <a:solidFill>
                          <a:srgbClr val="000000"/>
                        </a:solidFill>
                        <a:effectLst/>
                        <a:latin typeface="Times New Roman"/>
                        <a:ea typeface="+mn-ea"/>
                        <a:cs typeface="+mn-cs"/>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algn="ctr" defTabSz="914400" rtl="0" eaLnBrk="1" fontAlgn="t" latinLnBrk="0" hangingPunct="1"/>
                      <a:r>
                        <a:rPr lang="ru-RU" sz="1600" b="1" i="0" u="none" strike="noStrike" kern="1200" dirty="0" smtClean="0">
                          <a:solidFill>
                            <a:srgbClr val="000000"/>
                          </a:solidFill>
                          <a:effectLst/>
                          <a:latin typeface="Times New Roman"/>
                          <a:ea typeface="+mn-ea"/>
                          <a:cs typeface="+mn-cs"/>
                        </a:rPr>
                        <a:t>39,18%</a:t>
                      </a:r>
                      <a:endParaRPr lang="ru-RU" sz="1600" b="1" i="0" u="none" strike="noStrike" kern="1200" dirty="0">
                        <a:solidFill>
                          <a:srgbClr val="000000"/>
                        </a:solidFill>
                        <a:effectLst/>
                        <a:latin typeface="Times New Roman"/>
                        <a:ea typeface="+mn-ea"/>
                        <a:cs typeface="+mn-cs"/>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algn="ctr" defTabSz="914400" rtl="0" eaLnBrk="1" fontAlgn="t" latinLnBrk="0" hangingPunct="1"/>
                      <a:r>
                        <a:rPr lang="ru-RU" sz="1600" b="1" i="0" u="none" strike="noStrike" kern="1200" dirty="0" smtClean="0">
                          <a:solidFill>
                            <a:srgbClr val="000000"/>
                          </a:solidFill>
                          <a:effectLst/>
                          <a:latin typeface="Times New Roman"/>
                          <a:ea typeface="+mn-ea"/>
                          <a:cs typeface="+mn-cs"/>
                        </a:rPr>
                        <a:t>38,71%</a:t>
                      </a:r>
                      <a:endParaRPr lang="ru-RU" sz="1600" b="1" i="0" u="none" strike="noStrike" kern="1200" dirty="0">
                        <a:solidFill>
                          <a:srgbClr val="000000"/>
                        </a:solidFill>
                        <a:effectLst/>
                        <a:latin typeface="Times New Roman"/>
                        <a:ea typeface="+mn-ea"/>
                        <a:cs typeface="+mn-cs"/>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algn="ctr" defTabSz="914400" rtl="0" eaLnBrk="1" fontAlgn="t" latinLnBrk="0" hangingPunct="1"/>
                      <a:r>
                        <a:rPr lang="ru-RU" sz="1600" b="1" i="0" u="none" strike="noStrike" kern="1200" dirty="0" smtClean="0">
                          <a:solidFill>
                            <a:srgbClr val="000000"/>
                          </a:solidFill>
                          <a:effectLst/>
                          <a:latin typeface="Times New Roman"/>
                          <a:ea typeface="+mn-ea"/>
                          <a:cs typeface="+mn-cs"/>
                        </a:rPr>
                        <a:t>40,47%</a:t>
                      </a:r>
                      <a:endParaRPr lang="ru-RU" sz="1600" b="1" i="0" u="none" strike="noStrike" kern="1200" dirty="0">
                        <a:solidFill>
                          <a:srgbClr val="000000"/>
                        </a:solidFill>
                        <a:effectLst/>
                        <a:latin typeface="Times New Roman"/>
                        <a:ea typeface="+mn-ea"/>
                        <a:cs typeface="+mn-cs"/>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12"/>
                  </a:ext>
                </a:extLst>
              </a:tr>
              <a:tr h="808043">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ru-RU" sz="1600" b="1" i="0" u="none" strike="noStrike" cap="none" normalizeH="0" baseline="0" dirty="0">
                          <a:ln>
                            <a:noFill/>
                          </a:ln>
                          <a:solidFill>
                            <a:schemeClr val="tx1"/>
                          </a:solidFill>
                          <a:effectLst/>
                          <a:latin typeface="Times New Roman" pitchFamily="18" charset="0"/>
                          <a:ea typeface="Calibri" pitchFamily="34" charset="0"/>
                          <a:cs typeface="Times New Roman" pitchFamily="18" charset="0"/>
                        </a:rPr>
                        <a:t>Всего по </a:t>
                      </a:r>
                    </a:p>
                    <a:p>
                      <a:pPr marL="0" marR="0" lvl="0" indent="0" algn="ctr" defTabSz="914400" rtl="0" eaLnBrk="1" fontAlgn="base" latinLnBrk="0" hangingPunct="1">
                        <a:lnSpc>
                          <a:spcPct val="115000"/>
                        </a:lnSpc>
                        <a:spcBef>
                          <a:spcPct val="0"/>
                        </a:spcBef>
                        <a:spcAft>
                          <a:spcPct val="0"/>
                        </a:spcAft>
                        <a:buClrTx/>
                        <a:buSzTx/>
                        <a:buFontTx/>
                        <a:buNone/>
                        <a:tabLst/>
                      </a:pPr>
                      <a:r>
                        <a:rPr kumimoji="0" lang="ru-RU" sz="1600" b="1" i="0" u="none" strike="noStrike" cap="none" normalizeH="0" baseline="0" dirty="0">
                          <a:ln>
                            <a:noFill/>
                          </a:ln>
                          <a:solidFill>
                            <a:schemeClr val="tx1"/>
                          </a:solidFill>
                          <a:effectLst/>
                          <a:latin typeface="Times New Roman" pitchFamily="18" charset="0"/>
                          <a:ea typeface="Calibri" pitchFamily="34" charset="0"/>
                          <a:cs typeface="Times New Roman" pitchFamily="18" charset="0"/>
                        </a:rPr>
                        <a:t>школе</a:t>
                      </a:r>
                    </a:p>
                  </a:txBody>
                  <a:tcPr marL="68580" marR="68580" marT="0" marB="0" anchorCtr="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ctr" fontAlgn="ctr"/>
                      <a:r>
                        <a:rPr lang="ru-RU" sz="1600" b="1" i="0" u="none" strike="noStrike" dirty="0" smtClean="0">
                          <a:solidFill>
                            <a:srgbClr val="000000"/>
                          </a:solidFill>
                          <a:effectLst/>
                          <a:latin typeface="Times New Roman"/>
                        </a:rPr>
                        <a:t>32,53%</a:t>
                      </a:r>
                      <a:endParaRPr lang="ru-RU" sz="1600" b="1" i="0" u="none" strike="noStrike" dirty="0">
                        <a:solidFill>
                          <a:srgbClr val="000000"/>
                        </a:solidFill>
                        <a:effectLst/>
                        <a:latin typeface="Times New Roman"/>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algn="ctr" defTabSz="914400" rtl="0" eaLnBrk="1" fontAlgn="ctr" latinLnBrk="0" hangingPunct="1"/>
                      <a:endParaRPr lang="ru-RU" sz="1600" b="0" i="0" u="none" strike="noStrike" kern="1200" dirty="0">
                        <a:solidFill>
                          <a:srgbClr val="000000"/>
                        </a:solidFill>
                        <a:effectLst/>
                        <a:latin typeface="Times New Roman"/>
                        <a:ea typeface="+mn-ea"/>
                        <a:cs typeface="+mn-cs"/>
                      </a:endParaRPr>
                    </a:p>
                    <a:p>
                      <a:pPr marL="0" algn="ctr" defTabSz="914400" rtl="0" eaLnBrk="1" fontAlgn="ctr" latinLnBrk="0" hangingPunct="1"/>
                      <a:r>
                        <a:rPr lang="ru-RU" sz="1600" b="1" i="0" u="none" strike="noStrike" kern="1200" dirty="0" smtClean="0">
                          <a:solidFill>
                            <a:srgbClr val="000000"/>
                          </a:solidFill>
                          <a:effectLst/>
                          <a:latin typeface="Times New Roman"/>
                          <a:ea typeface="+mn-ea"/>
                          <a:cs typeface="+mn-cs"/>
                        </a:rPr>
                        <a:t>36,16%</a:t>
                      </a:r>
                      <a:endParaRPr lang="ru-RU" sz="1600" b="1" i="0" u="none" strike="noStrike" kern="1200" dirty="0">
                        <a:solidFill>
                          <a:srgbClr val="000000"/>
                        </a:solidFill>
                        <a:effectLst/>
                        <a:latin typeface="Times New Roman"/>
                        <a:ea typeface="+mn-ea"/>
                        <a:cs typeface="+mn-cs"/>
                      </a:endParaRPr>
                    </a:p>
                    <a:p>
                      <a:pPr marL="0" algn="ctr" defTabSz="914400" rtl="0" eaLnBrk="1" fontAlgn="ctr" latinLnBrk="0" hangingPunct="1"/>
                      <a:endParaRPr lang="ru-RU" sz="1600" b="0" i="0" u="none" strike="noStrike" kern="1200" dirty="0">
                        <a:solidFill>
                          <a:srgbClr val="000000"/>
                        </a:solidFill>
                        <a:effectLst/>
                        <a:latin typeface="Times New Roman"/>
                        <a:ea typeface="+mn-ea"/>
                        <a:cs typeface="+mn-cs"/>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algn="ctr" defTabSz="914400" rtl="0" eaLnBrk="1" fontAlgn="ctr" latinLnBrk="0" hangingPunct="1"/>
                      <a:r>
                        <a:rPr lang="ru-RU" sz="1600" b="1" i="0" u="none" strike="noStrike" kern="1200" dirty="0" smtClean="0">
                          <a:solidFill>
                            <a:srgbClr val="000000"/>
                          </a:solidFill>
                          <a:effectLst/>
                          <a:latin typeface="Times New Roman"/>
                          <a:ea typeface="+mn-ea"/>
                          <a:cs typeface="+mn-cs"/>
                        </a:rPr>
                        <a:t>40,45%</a:t>
                      </a:r>
                      <a:endParaRPr lang="ru-RU" sz="1600" b="1" i="0" u="none" strike="noStrike" kern="1200" dirty="0">
                        <a:solidFill>
                          <a:srgbClr val="000000"/>
                        </a:solidFill>
                        <a:effectLst/>
                        <a:latin typeface="Times New Roman"/>
                        <a:ea typeface="+mn-ea"/>
                        <a:cs typeface="+mn-cs"/>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algn="ctr" defTabSz="914400" rtl="0" eaLnBrk="1" fontAlgn="ctr" latinLnBrk="0" hangingPunct="1"/>
                      <a:r>
                        <a:rPr lang="ru-RU" sz="1600" b="1" i="0" u="none" strike="noStrike" kern="1200" dirty="0" smtClean="0">
                          <a:solidFill>
                            <a:srgbClr val="000000"/>
                          </a:solidFill>
                          <a:effectLst/>
                          <a:latin typeface="Times New Roman"/>
                          <a:ea typeface="+mn-ea"/>
                          <a:cs typeface="+mn-cs"/>
                        </a:rPr>
                        <a:t>39,96%</a:t>
                      </a:r>
                      <a:endParaRPr lang="ru-RU" sz="1600" b="1" i="0" u="none" strike="noStrike" kern="1200" dirty="0">
                        <a:solidFill>
                          <a:srgbClr val="000000"/>
                        </a:solidFill>
                        <a:effectLst/>
                        <a:latin typeface="Times New Roman"/>
                        <a:ea typeface="+mn-ea"/>
                        <a:cs typeface="+mn-cs"/>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algn="ctr" defTabSz="914400" rtl="0" eaLnBrk="1" fontAlgn="ctr" latinLnBrk="0" hangingPunct="1"/>
                      <a:r>
                        <a:rPr lang="ru-RU" sz="1600" b="1" i="0" u="none" strike="noStrike" kern="1200" dirty="0" smtClean="0">
                          <a:solidFill>
                            <a:srgbClr val="000000"/>
                          </a:solidFill>
                          <a:effectLst/>
                          <a:latin typeface="Times New Roman"/>
                          <a:ea typeface="+mn-ea"/>
                          <a:cs typeface="+mn-cs"/>
                        </a:rPr>
                        <a:t>41,45%</a:t>
                      </a:r>
                      <a:endParaRPr lang="ru-RU" sz="1600" b="1" i="0" u="none" strike="noStrike" kern="1200" dirty="0">
                        <a:solidFill>
                          <a:srgbClr val="000000"/>
                        </a:solidFill>
                        <a:effectLst/>
                        <a:latin typeface="Times New Roman"/>
                        <a:ea typeface="+mn-ea"/>
                        <a:cs typeface="+mn-cs"/>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13"/>
                  </a:ext>
                </a:extLst>
              </a:tr>
            </a:tbl>
          </a:graphicData>
        </a:graphic>
      </p:graphicFrame>
      <p:sp>
        <p:nvSpPr>
          <p:cNvPr id="2" name="Прямоугольник 1"/>
          <p:cNvSpPr/>
          <p:nvPr/>
        </p:nvSpPr>
        <p:spPr>
          <a:xfrm>
            <a:off x="611560" y="260648"/>
            <a:ext cx="8280920" cy="1015663"/>
          </a:xfrm>
          <a:prstGeom prst="rect">
            <a:avLst/>
          </a:prstGeom>
        </p:spPr>
        <p:txBody>
          <a:bodyPr wrap="square">
            <a:spAutoFit/>
          </a:bodyPr>
          <a:lstStyle/>
          <a:p>
            <a:pPr lvl="0" algn="ctr"/>
            <a:r>
              <a:rPr lang="ru-RU" sz="2000" b="1" i="1" dirty="0">
                <a:solidFill>
                  <a:srgbClr val="000000"/>
                </a:solidFill>
                <a:cs typeface="Times New Roman" pitchFamily="18" charset="0"/>
              </a:rPr>
              <a:t>Результаты обученности и уровня сформированности качества знаний учащихся по классам и по школе  за </a:t>
            </a:r>
          </a:p>
          <a:p>
            <a:pPr lvl="0" algn="ctr"/>
            <a:r>
              <a:rPr lang="en-US" sz="2000" b="1" i="1" dirty="0">
                <a:solidFill>
                  <a:srgbClr val="000000"/>
                </a:solidFill>
                <a:cs typeface="Times New Roman" pitchFamily="18" charset="0"/>
              </a:rPr>
              <a:t>1,2,3</a:t>
            </a:r>
            <a:r>
              <a:rPr lang="ru-RU" sz="2000" b="1" i="1" dirty="0">
                <a:solidFill>
                  <a:srgbClr val="000000"/>
                </a:solidFill>
                <a:cs typeface="Times New Roman" pitchFamily="18" charset="0"/>
              </a:rPr>
              <a:t>,4</a:t>
            </a:r>
            <a:r>
              <a:rPr lang="en-US" sz="2000" b="1" i="1" dirty="0">
                <a:solidFill>
                  <a:srgbClr val="000000"/>
                </a:solidFill>
                <a:cs typeface="Times New Roman" pitchFamily="18" charset="0"/>
              </a:rPr>
              <a:t> </a:t>
            </a:r>
            <a:r>
              <a:rPr lang="ru-RU" sz="2000" b="1" i="1" dirty="0">
                <a:solidFill>
                  <a:srgbClr val="000000"/>
                </a:solidFill>
                <a:cs typeface="Times New Roman" pitchFamily="18" charset="0"/>
              </a:rPr>
              <a:t>- </a:t>
            </a:r>
            <a:r>
              <a:rPr lang="kk-KZ" sz="2000" b="1" i="1" dirty="0">
                <a:solidFill>
                  <a:srgbClr val="000000"/>
                </a:solidFill>
                <a:cs typeface="Times New Roman" pitchFamily="18" charset="0"/>
              </a:rPr>
              <a:t>четверти</a:t>
            </a:r>
            <a:r>
              <a:rPr lang="ru-RU" sz="2000" b="1" i="1" dirty="0">
                <a:solidFill>
                  <a:srgbClr val="000000"/>
                </a:solidFill>
                <a:cs typeface="Times New Roman" pitchFamily="18" charset="0"/>
              </a:rPr>
              <a:t> и </a:t>
            </a:r>
            <a:r>
              <a:rPr lang="ru-RU" sz="2000" b="1" i="1" dirty="0" smtClean="0">
                <a:solidFill>
                  <a:srgbClr val="000000"/>
                </a:solidFill>
                <a:cs typeface="Times New Roman" pitchFamily="18" charset="0"/>
              </a:rPr>
              <a:t>202</a:t>
            </a:r>
            <a:r>
              <a:rPr lang="en-US" sz="2000" b="1" i="1" dirty="0" smtClean="0">
                <a:solidFill>
                  <a:srgbClr val="000000"/>
                </a:solidFill>
                <a:cs typeface="Times New Roman" pitchFamily="18" charset="0"/>
              </a:rPr>
              <a:t>2</a:t>
            </a:r>
            <a:r>
              <a:rPr lang="ru-RU" sz="2000" b="1" i="1" dirty="0" smtClean="0">
                <a:solidFill>
                  <a:srgbClr val="000000"/>
                </a:solidFill>
                <a:cs typeface="Times New Roman" pitchFamily="18" charset="0"/>
              </a:rPr>
              <a:t>-202</a:t>
            </a:r>
            <a:r>
              <a:rPr lang="en-US" sz="2000" b="1" i="1" dirty="0" smtClean="0">
                <a:solidFill>
                  <a:srgbClr val="000000"/>
                </a:solidFill>
                <a:cs typeface="Times New Roman" pitchFamily="18" charset="0"/>
              </a:rPr>
              <a:t>3</a:t>
            </a:r>
            <a:r>
              <a:rPr lang="ru-RU" sz="2000" b="1" i="1" dirty="0" smtClean="0">
                <a:solidFill>
                  <a:srgbClr val="000000"/>
                </a:solidFill>
                <a:cs typeface="Times New Roman" pitchFamily="18" charset="0"/>
              </a:rPr>
              <a:t> </a:t>
            </a:r>
            <a:r>
              <a:rPr lang="ru-RU" sz="2000" b="1" i="1" dirty="0">
                <a:solidFill>
                  <a:srgbClr val="000000"/>
                </a:solidFill>
                <a:cs typeface="Times New Roman" pitchFamily="18" charset="0"/>
              </a:rPr>
              <a:t>учебный год</a:t>
            </a:r>
            <a:endParaRPr lang="ru-RU" sz="2000" b="1" i="1" dirty="0">
              <a:solidFill>
                <a:prstClr val="black"/>
              </a:solidFill>
              <a:cs typeface="Times New Roman" pitchFamily="18" charset="0"/>
            </a:endParaRPr>
          </a:p>
        </p:txBody>
      </p:sp>
    </p:spTree>
    <p:extLst>
      <p:ext uri="{BB962C8B-B14F-4D97-AF65-F5344CB8AC3E}">
        <p14:creationId xmlns:p14="http://schemas.microsoft.com/office/powerpoint/2010/main" xmlns="" val="2218944424"/>
      </p:ext>
    </p:extLst>
  </p:cSld>
  <p:clrMapOvr>
    <a:masterClrMapping/>
  </p:clrMapOvr>
  <mc:AlternateContent xmlns:mc="http://schemas.openxmlformats.org/markup-compatibility/2006">
    <mc:Choice xmlns:p14="http://schemas.microsoft.com/office/powerpoint/2010/main" xmlns="" Requires="p14">
      <p:transition spd="slow" p14:dur="1200">
        <p14:prism/>
      </p:transition>
    </mc:Choice>
    <mc:Fallback>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xmlns="" id="{6BA71433-E3F9-4C48-A84D-FBDCD1183571}"/>
              </a:ext>
            </a:extLst>
          </p:cNvPr>
          <p:cNvSpPr txBox="1"/>
          <p:nvPr/>
        </p:nvSpPr>
        <p:spPr>
          <a:xfrm>
            <a:off x="1000100" y="1953230"/>
            <a:ext cx="7358114" cy="2308324"/>
          </a:xfrm>
          <a:prstGeom prst="rect">
            <a:avLst/>
          </a:prstGeom>
          <a:noFill/>
        </p:spPr>
        <p:txBody>
          <a:bodyPr wrap="square">
            <a:spAutoFit/>
          </a:bodyPr>
          <a:lstStyle/>
          <a:p>
            <a:pPr algn="ctr" eaLnBrk="1" hangingPunct="1"/>
            <a:r>
              <a:rPr lang="ru-RU" sz="3600" b="1" dirty="0" smtClean="0">
                <a:solidFill>
                  <a:srgbClr val="0000FF"/>
                </a:solidFill>
              </a:rPr>
              <a:t>РЕКОМЕНДАЦИИ ДЛЯ УЧИТЕЛЯ ПО ПОВЫШЕНИЮ КАЧЕСТВА ОБУЧЕННОСТИ УЧАЩИХСЯ</a:t>
            </a:r>
            <a:endParaRPr lang="ru-RU" sz="3600" b="1" dirty="0">
              <a:solidFill>
                <a:srgbClr val="0000FF"/>
              </a:solidFill>
              <a:latin typeface="Times New Roman" pitchFamily="18" charset="0"/>
              <a:cs typeface="Times New Roman" pitchFamily="18" charset="0"/>
            </a:endParaRPr>
          </a:p>
        </p:txBody>
      </p:sp>
    </p:spTree>
  </p:cSld>
  <p:clrMapOvr>
    <a:masterClrMapping/>
  </p:clrMapOvr>
  <mc:AlternateContent xmlns:mc="http://schemas.openxmlformats.org/markup-compatibility/2006">
    <mc:Choice xmlns:p14="http://schemas.microsoft.com/office/powerpoint/2010/main" xmlns="" Requires="p14">
      <p:transition spd="slow" p14:dur="1200">
        <p14:prism/>
      </p:transition>
    </mc:Choice>
    <mc:Fallback>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642910" y="428604"/>
            <a:ext cx="7929618" cy="646331"/>
          </a:xfrm>
          <a:prstGeom prst="rect">
            <a:avLst/>
          </a:prstGeom>
        </p:spPr>
        <p:txBody>
          <a:bodyPr wrap="square">
            <a:spAutoFit/>
          </a:bodyPr>
          <a:lstStyle/>
          <a:p>
            <a:pPr algn="ctr"/>
            <a:r>
              <a:rPr lang="ru-RU" b="1" dirty="0" smtClean="0">
                <a:solidFill>
                  <a:srgbClr val="0000FF"/>
                </a:solidFill>
              </a:rPr>
              <a:t>Программа работы учителя с «резервом» учащихся может быть представлена следующим перечнем действий:</a:t>
            </a:r>
            <a:endParaRPr lang="ru-RU" dirty="0">
              <a:solidFill>
                <a:srgbClr val="0000FF"/>
              </a:solidFill>
            </a:endParaRPr>
          </a:p>
        </p:txBody>
      </p:sp>
      <p:sp>
        <p:nvSpPr>
          <p:cNvPr id="4" name="Прямоугольник 3"/>
          <p:cNvSpPr/>
          <p:nvPr/>
        </p:nvSpPr>
        <p:spPr>
          <a:xfrm>
            <a:off x="428596" y="1071546"/>
            <a:ext cx="8286808" cy="5278368"/>
          </a:xfrm>
          <a:prstGeom prst="rect">
            <a:avLst/>
          </a:prstGeom>
        </p:spPr>
        <p:txBody>
          <a:bodyPr wrap="square">
            <a:spAutoFit/>
          </a:bodyPr>
          <a:lstStyle/>
          <a:p>
            <a:r>
              <a:rPr lang="ru-RU" dirty="0" smtClean="0">
                <a:latin typeface="Times New Roman" pitchFamily="18" charset="0"/>
                <a:cs typeface="Times New Roman" pitchFamily="18" charset="0"/>
              </a:rPr>
              <a:t>1. Учитель должен систематически анализировать учебные возможности ученика. Для этого необходимы беседы с классным руководителем, психологом, личные наблюдения</a:t>
            </a:r>
            <a:r>
              <a:rPr lang="ru-RU" dirty="0" smtClean="0">
                <a:latin typeface="Times New Roman" pitchFamily="18" charset="0"/>
                <a:cs typeface="Times New Roman" pitchFamily="18" charset="0"/>
              </a:rPr>
              <a:t>.</a:t>
            </a:r>
            <a:r>
              <a:rPr lang="ru-RU" dirty="0" smtClean="0">
                <a:latin typeface="Times New Roman" pitchFamily="18" charset="0"/>
                <a:cs typeface="Times New Roman" pitchFamily="18" charset="0"/>
              </a:rPr>
              <a:t/>
            </a:r>
            <a:br>
              <a:rPr lang="ru-RU" dirty="0" smtClean="0">
                <a:latin typeface="Times New Roman" pitchFamily="18" charset="0"/>
                <a:cs typeface="Times New Roman" pitchFamily="18" charset="0"/>
              </a:rPr>
            </a:br>
            <a:r>
              <a:rPr lang="ru-RU" dirty="0" smtClean="0">
                <a:latin typeface="Times New Roman" pitchFamily="18" charset="0"/>
                <a:cs typeface="Times New Roman" pitchFamily="18" charset="0"/>
              </a:rPr>
              <a:t>2. Необходимо проанализировать отметки по смежным предметам. Возможность использовать новые формы и методы работы с учеником появляется после посещения уроков у своих коллег с целью изучения личности и способностей ученика</a:t>
            </a:r>
            <a:r>
              <a:rPr lang="ru-RU" dirty="0" smtClean="0">
                <a:latin typeface="Times New Roman" pitchFamily="18" charset="0"/>
                <a:cs typeface="Times New Roman" pitchFamily="18" charset="0"/>
              </a:rPr>
              <a:t>.</a:t>
            </a:r>
            <a:r>
              <a:rPr lang="ru-RU" dirty="0" smtClean="0">
                <a:latin typeface="Times New Roman" pitchFamily="18" charset="0"/>
                <a:cs typeface="Times New Roman" pitchFamily="18" charset="0"/>
              </a:rPr>
              <a:t/>
            </a:r>
            <a:br>
              <a:rPr lang="ru-RU" dirty="0" smtClean="0">
                <a:latin typeface="Times New Roman" pitchFamily="18" charset="0"/>
                <a:cs typeface="Times New Roman" pitchFamily="18" charset="0"/>
              </a:rPr>
            </a:br>
            <a:r>
              <a:rPr lang="ru-RU" dirty="0" smtClean="0">
                <a:latin typeface="Times New Roman" pitchFamily="18" charset="0"/>
                <a:cs typeface="Times New Roman" pitchFamily="18" charset="0"/>
              </a:rPr>
              <a:t>3. Вести целенаправленную работу по формированию мотивации и умений учиться. Особенно важно учить умению самостоятельно формулировать задачи для себя и контролировать свою деятельность</a:t>
            </a:r>
            <a:r>
              <a:rPr lang="ru-RU" dirty="0" smtClean="0">
                <a:latin typeface="Times New Roman" pitchFamily="18" charset="0"/>
                <a:cs typeface="Times New Roman" pitchFamily="18" charset="0"/>
              </a:rPr>
              <a:t>.</a:t>
            </a:r>
            <a:r>
              <a:rPr lang="ru-RU" dirty="0" smtClean="0">
                <a:latin typeface="Times New Roman" pitchFamily="18" charset="0"/>
                <a:cs typeface="Times New Roman" pitchFamily="18" charset="0"/>
              </a:rPr>
              <a:t/>
            </a:r>
            <a:br>
              <a:rPr lang="ru-RU" dirty="0" smtClean="0">
                <a:latin typeface="Times New Roman" pitchFamily="18" charset="0"/>
                <a:cs typeface="Times New Roman" pitchFamily="18" charset="0"/>
              </a:rPr>
            </a:br>
            <a:r>
              <a:rPr lang="ru-RU" dirty="0" smtClean="0">
                <a:latin typeface="Times New Roman" pitchFamily="18" charset="0"/>
                <a:cs typeface="Times New Roman" pitchFamily="18" charset="0"/>
              </a:rPr>
              <a:t>4. Разработать индивидуальные задания, для выполнения которых ученик должен поработать с книгой и справочной литературой; разработать различные планы ответов на самые разнообразные вопросы, творческие и специальные домашние задания: сочинения, рефераты, наблюдения, доклады. Такие задания должны отличаться от обычных своей расчлененностью, переходом от простой репродукции к творческой работе</a:t>
            </a:r>
            <a:r>
              <a:rPr lang="ru-RU" dirty="0" smtClean="0">
                <a:latin typeface="Times New Roman" pitchFamily="18" charset="0"/>
                <a:cs typeface="Times New Roman" pitchFamily="18" charset="0"/>
              </a:rPr>
              <a:t>.</a:t>
            </a:r>
            <a:r>
              <a:rPr lang="ru-RU" dirty="0" smtClean="0">
                <a:latin typeface="Times New Roman" pitchFamily="18" charset="0"/>
                <a:cs typeface="Times New Roman" pitchFamily="18" charset="0"/>
              </a:rPr>
              <a:t/>
            </a:r>
            <a:br>
              <a:rPr lang="ru-RU" dirty="0" smtClean="0">
                <a:latin typeface="Times New Roman" pitchFamily="18" charset="0"/>
                <a:cs typeface="Times New Roman" pitchFamily="18" charset="0"/>
              </a:rPr>
            </a:br>
            <a:r>
              <a:rPr lang="ru-RU" dirty="0" smtClean="0">
                <a:latin typeface="Times New Roman" pitchFamily="18" charset="0"/>
                <a:cs typeface="Times New Roman" pitchFamily="18" charset="0"/>
              </a:rPr>
              <a:t>Задание, имеющее элемент творчества, может быть расчленено на ряд относительно простых, и в их решении может принять участие каждый ученик</a:t>
            </a:r>
            <a:r>
              <a:rPr lang="ru-RU" dirty="0" smtClean="0">
                <a:latin typeface="Times New Roman" pitchFamily="18" charset="0"/>
                <a:cs typeface="Times New Roman" pitchFamily="18" charset="0"/>
              </a:rPr>
              <a:t>.</a:t>
            </a:r>
            <a:r>
              <a:rPr lang="ru-RU" sz="1300" dirty="0" smtClean="0">
                <a:latin typeface="Times New Roman" pitchFamily="18" charset="0"/>
                <a:cs typeface="Times New Roman" pitchFamily="18" charset="0"/>
              </a:rPr>
              <a:t/>
            </a:r>
            <a:br>
              <a:rPr lang="ru-RU" sz="1300" dirty="0" smtClean="0">
                <a:latin typeface="Times New Roman" pitchFamily="18" charset="0"/>
                <a:cs typeface="Times New Roman" pitchFamily="18" charset="0"/>
              </a:rPr>
            </a:br>
            <a:endParaRPr lang="ru-RU" sz="1300" dirty="0">
              <a:latin typeface="Times New Roman" pitchFamily="18" charset="0"/>
              <a:cs typeface="Times New Roman" pitchFamily="18" charset="0"/>
            </a:endParaRPr>
          </a:p>
        </p:txBody>
      </p:sp>
    </p:spTree>
  </p:cSld>
  <p:clrMapOvr>
    <a:masterClrMapping/>
  </p:clrMapOvr>
  <mc:AlternateContent xmlns:mc="http://schemas.openxmlformats.org/markup-compatibility/2006">
    <mc:Choice xmlns:p14="http://schemas.microsoft.com/office/powerpoint/2010/main" xmlns="" Requires="p14">
      <p:transition spd="slow" p14:dur="1200">
        <p14:prism/>
      </p:transition>
    </mc:Choice>
    <mc:Fallback>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500034" y="500042"/>
            <a:ext cx="8072494" cy="5909310"/>
          </a:xfrm>
          <a:prstGeom prst="rect">
            <a:avLst/>
          </a:prstGeom>
        </p:spPr>
        <p:txBody>
          <a:bodyPr wrap="square">
            <a:spAutoFit/>
          </a:bodyPr>
          <a:lstStyle/>
          <a:p>
            <a:r>
              <a:rPr lang="ru-RU" dirty="0" smtClean="0">
                <a:latin typeface="Times New Roman" pitchFamily="18" charset="0"/>
                <a:cs typeface="Times New Roman" pitchFamily="18" charset="0"/>
              </a:rPr>
              <a:t>5. При использовании фронтальных форм организации учебной работы на уроке необходимо уделять наибольшее внимание «резерву» класса, это дает возможность максимально использовать достоинства ученика. Таким образом, при фронтальной работе ученик может активно слушать, высказывать свое мнение, сравнивать его с мнением товарищей, быстро дополнять, найти свои ошибки</a:t>
            </a:r>
            <a:r>
              <a:rPr lang="ru-RU" dirty="0" smtClean="0">
                <a:latin typeface="Times New Roman" pitchFamily="18" charset="0"/>
                <a:cs typeface="Times New Roman" pitchFamily="18" charset="0"/>
              </a:rPr>
              <a:t>.</a:t>
            </a:r>
          </a:p>
          <a:p>
            <a:r>
              <a:rPr lang="ru-RU" dirty="0" smtClean="0">
                <a:latin typeface="Times New Roman" pitchFamily="18" charset="0"/>
                <a:cs typeface="Times New Roman" pitchFamily="18" charset="0"/>
              </a:rPr>
              <a:t/>
            </a:r>
            <a:br>
              <a:rPr lang="ru-RU" dirty="0" smtClean="0">
                <a:latin typeface="Times New Roman" pitchFamily="18" charset="0"/>
                <a:cs typeface="Times New Roman" pitchFamily="18" charset="0"/>
              </a:rPr>
            </a:br>
            <a:r>
              <a:rPr lang="ru-RU" dirty="0" smtClean="0">
                <a:latin typeface="Times New Roman" pitchFamily="18" charset="0"/>
                <a:cs typeface="Times New Roman" pitchFamily="18" charset="0"/>
              </a:rPr>
              <a:t>6. Одним из путей повышения качества успеваемости является организация взаимопомощи в классе. При организации такой работы необходимо использовать «резерв» класса, назначая консультантов из числа таких учащихся</a:t>
            </a:r>
            <a:r>
              <a:rPr lang="ru-RU" dirty="0" smtClean="0">
                <a:latin typeface="Times New Roman" pitchFamily="18" charset="0"/>
                <a:cs typeface="Times New Roman" pitchFamily="18" charset="0"/>
              </a:rPr>
              <a:t>.</a:t>
            </a:r>
          </a:p>
          <a:p>
            <a:r>
              <a:rPr lang="ru-RU" dirty="0" smtClean="0">
                <a:latin typeface="Times New Roman" pitchFamily="18" charset="0"/>
                <a:cs typeface="Times New Roman" pitchFamily="18" charset="0"/>
              </a:rPr>
              <a:t/>
            </a:r>
            <a:br>
              <a:rPr lang="ru-RU" dirty="0" smtClean="0">
                <a:latin typeface="Times New Roman" pitchFamily="18" charset="0"/>
                <a:cs typeface="Times New Roman" pitchFamily="18" charset="0"/>
              </a:rPr>
            </a:br>
            <a:r>
              <a:rPr lang="ru-RU" dirty="0" smtClean="0">
                <a:latin typeface="Times New Roman" pitchFamily="18" charset="0"/>
                <a:cs typeface="Times New Roman" pitchFamily="18" charset="0"/>
              </a:rPr>
              <a:t>7. Наибольший эффект повышения качества знаний учащихся дает процесс внедрения проблемного обучения. Проблемное обучение способствует усвоению прочных знаний и умений. Учитель должен научить определять и решать проблему. Для этого учитель учит анализировать ситуацию, искать возможные пути их решения. Такой подход в обучении дает возможность развить мыслительную творческую деятельность ученика, активизирует его</a:t>
            </a:r>
            <a:r>
              <a:rPr lang="ru-RU" dirty="0" smtClean="0">
                <a:latin typeface="Times New Roman" pitchFamily="18" charset="0"/>
                <a:cs typeface="Times New Roman" pitchFamily="18" charset="0"/>
              </a:rPr>
              <a:t>.</a:t>
            </a:r>
          </a:p>
          <a:p>
            <a:r>
              <a:rPr lang="ru-RU" dirty="0" smtClean="0">
                <a:latin typeface="Times New Roman" pitchFamily="18" charset="0"/>
                <a:cs typeface="Times New Roman" pitchFamily="18" charset="0"/>
              </a:rPr>
              <a:t/>
            </a:r>
            <a:br>
              <a:rPr lang="ru-RU" dirty="0" smtClean="0">
                <a:latin typeface="Times New Roman" pitchFamily="18" charset="0"/>
                <a:cs typeface="Times New Roman" pitchFamily="18" charset="0"/>
              </a:rPr>
            </a:br>
            <a:r>
              <a:rPr lang="ru-RU" dirty="0" smtClean="0">
                <a:latin typeface="Times New Roman" pitchFamily="18" charset="0"/>
                <a:cs typeface="Times New Roman" pitchFamily="18" charset="0"/>
              </a:rPr>
              <a:t>8. При завершении любого этапа в работе по повышению качества знаний ученика учитель анализирует результат, ведет коррекционную работу и определяет задачи для дальнейшей деятельности.</a:t>
            </a:r>
            <a:endParaRPr lang="ru-RU" dirty="0"/>
          </a:p>
        </p:txBody>
      </p:sp>
    </p:spTree>
  </p:cSld>
  <p:clrMapOvr>
    <a:masterClrMapping/>
  </p:clrMapOvr>
  <mc:AlternateContent xmlns:mc="http://schemas.openxmlformats.org/markup-compatibility/2006">
    <mc:Choice xmlns:p14="http://schemas.microsoft.com/office/powerpoint/2010/main" xmlns="" Requires="p14">
      <p:transition spd="slow" p14:dur="1200">
        <p14:prism/>
      </p:transition>
    </mc:Choice>
    <mc:Fallback>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642910" y="428604"/>
            <a:ext cx="7858180" cy="369332"/>
          </a:xfrm>
          <a:prstGeom prst="rect">
            <a:avLst/>
          </a:prstGeom>
        </p:spPr>
        <p:txBody>
          <a:bodyPr wrap="square">
            <a:spAutoFit/>
          </a:bodyPr>
          <a:lstStyle/>
          <a:p>
            <a:r>
              <a:rPr lang="ru-RU" b="1" dirty="0" smtClean="0">
                <a:solidFill>
                  <a:srgbClr val="0000FF"/>
                </a:solidFill>
              </a:rPr>
              <a:t>Программа работы учителя со слабоуспевающими учащимися</a:t>
            </a:r>
            <a:endParaRPr lang="ru-RU" dirty="0">
              <a:solidFill>
                <a:srgbClr val="0000FF"/>
              </a:solidFill>
            </a:endParaRPr>
          </a:p>
        </p:txBody>
      </p:sp>
      <p:sp>
        <p:nvSpPr>
          <p:cNvPr id="1026" name="Rectangle 2"/>
          <p:cNvSpPr>
            <a:spLocks noChangeArrowheads="1"/>
          </p:cNvSpPr>
          <p:nvPr/>
        </p:nvSpPr>
        <p:spPr bwMode="auto">
          <a:xfrm>
            <a:off x="500034" y="857232"/>
            <a:ext cx="8072494" cy="535531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ru-RU" sz="1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tabLst/>
            </a:pPr>
            <a:r>
              <a:rPr kumimoji="0" lang="ru-RU"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Вести целенаправленную работу по формированию мотивации и умения учиться:</a:t>
            </a:r>
            <a:endParaRPr kumimoji="0" lang="ru-RU"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r>
            <a:br>
              <a:rPr kumimoji="0" lang="ru-RU"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br>
            <a:r>
              <a:rPr kumimoji="0" lang="ru-RU"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1) расширить фонд действенных знаний;</a:t>
            </a:r>
            <a:br>
              <a:rPr kumimoji="0" lang="ru-RU"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br>
            <a:r>
              <a:rPr kumimoji="0" lang="ru-RU"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r>
            <a:br>
              <a:rPr kumimoji="0" lang="ru-RU"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br>
            <a:r>
              <a:rPr kumimoji="0" lang="ru-RU"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2) отрабатывать каждый из видов, уровней и этапов усвоения знаний;</a:t>
            </a:r>
            <a:br>
              <a:rPr kumimoji="0" lang="ru-RU"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br>
            <a:r>
              <a:rPr kumimoji="0" lang="ru-RU"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r>
            <a:br>
              <a:rPr kumimoji="0" lang="ru-RU"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br>
            <a:r>
              <a:rPr kumimoji="0" lang="ru-RU"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3) формировать у учащихся понимание целей и задач, их активное принятие для себя; </a:t>
            </a:r>
            <a:br>
              <a:rPr kumimoji="0" lang="ru-RU"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br>
            <a:r>
              <a:rPr kumimoji="0" lang="ru-RU"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r>
            <a:br>
              <a:rPr kumimoji="0" lang="ru-RU"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br>
            <a:r>
              <a:rPr kumimoji="0" lang="ru-RU"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4) самостоятельную постановку целей и задач учащимися, их формулирование;</a:t>
            </a:r>
            <a:br>
              <a:rPr kumimoji="0" lang="ru-RU"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br>
            <a:r>
              <a:rPr kumimoji="0" lang="ru-RU"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r>
            <a:br>
              <a:rPr kumimoji="0" lang="ru-RU"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br>
            <a:r>
              <a:rPr kumimoji="0" lang="ru-RU"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5) формировать у учащихся умение выполнять отдельные учебные действия и их последовательность;</a:t>
            </a:r>
            <a:br>
              <a:rPr kumimoji="0" lang="ru-RU"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br>
            <a:r>
              <a:rPr kumimoji="0" lang="ru-RU"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r>
            <a:br>
              <a:rPr kumimoji="0" lang="ru-RU"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br>
            <a:r>
              <a:rPr kumimoji="0" lang="ru-RU"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6) обучать приемам самоконтроля и адекватной самооценки;</a:t>
            </a:r>
            <a:br>
              <a:rPr kumimoji="0" lang="ru-RU"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br>
            <a:r>
              <a:rPr kumimoji="0" lang="ru-RU"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r>
            <a:br>
              <a:rPr kumimoji="0" lang="ru-RU"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br>
            <a:r>
              <a:rPr kumimoji="0" lang="ru-RU"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7) формировать умения осознавать свои мотивы в учебной работе.</a:t>
            </a:r>
            <a:r>
              <a:rPr kumimoji="0" lang="ru-RU" b="0" i="0" u="none" strike="noStrike" cap="none" normalizeH="0" baseline="0" dirty="0" smtClean="0">
                <a:ln>
                  <a:noFill/>
                </a:ln>
                <a:solidFill>
                  <a:schemeClr val="tx1"/>
                </a:solidFill>
                <a:effectLst/>
                <a:latin typeface="Times New Roman" pitchFamily="18" charset="0"/>
                <a:cs typeface="Times New Roman" pitchFamily="18" charset="0"/>
              </a:rPr>
              <a:t> </a:t>
            </a:r>
          </a:p>
        </p:txBody>
      </p:sp>
    </p:spTree>
  </p:cSld>
  <p:clrMapOvr>
    <a:masterClrMapping/>
  </p:clrMapOvr>
  <mc:AlternateContent xmlns:mc="http://schemas.openxmlformats.org/markup-compatibility/2006">
    <mc:Choice xmlns:p14="http://schemas.microsoft.com/office/powerpoint/2010/main" xmlns="" Requires="p14">
      <p:transition spd="slow" p14:dur="1200">
        <p14:prism/>
      </p:transition>
    </mc:Choice>
    <mc:Fallback>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Rectangle 1"/>
          <p:cNvSpPr>
            <a:spLocks noChangeArrowheads="1"/>
          </p:cNvSpPr>
          <p:nvPr/>
        </p:nvSpPr>
        <p:spPr bwMode="auto">
          <a:xfrm>
            <a:off x="500034" y="571480"/>
            <a:ext cx="8215370" cy="517064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24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В формировании мотивации при коррекционной работе необходимо учитывать следующие направления:</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ru-RU" sz="2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AutoNum type="arabicPeriod"/>
              <a:tabLst/>
            </a:pPr>
            <a:r>
              <a:rPr kumimoji="0" lang="ru-RU"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восстановление положительного отношения к учению;</a:t>
            </a:r>
          </a:p>
          <a:p>
            <a:pPr marL="0" marR="0" lvl="0" indent="0" algn="l" defTabSz="914400" rtl="0" eaLnBrk="0" fontAlgn="base" latinLnBrk="0" hangingPunct="0">
              <a:lnSpc>
                <a:spcPct val="100000"/>
              </a:lnSpc>
              <a:spcBef>
                <a:spcPct val="0"/>
              </a:spcBef>
              <a:spcAft>
                <a:spcPct val="0"/>
              </a:spcAft>
              <a:buClrTx/>
              <a:buSzTx/>
              <a:buFontTx/>
              <a:buAutoNum type="arabicPeriod"/>
              <a:tabLst/>
            </a:pPr>
            <a:endParaRPr kumimoji="0" lang="ru-RU"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AutoNum type="arabicPeriod"/>
              <a:tabLst/>
            </a:pPr>
            <a:r>
              <a:rPr kumimoji="0" lang="ru-RU"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поддерживать их уверенность в успехе;</a:t>
            </a:r>
          </a:p>
          <a:p>
            <a:pPr marL="0" marR="0" lvl="0" indent="0" algn="l" defTabSz="914400" rtl="0" eaLnBrk="0" fontAlgn="base" latinLnBrk="0" hangingPunct="0">
              <a:lnSpc>
                <a:spcPct val="100000"/>
              </a:lnSpc>
              <a:spcBef>
                <a:spcPct val="0"/>
              </a:spcBef>
              <a:spcAft>
                <a:spcPct val="0"/>
              </a:spcAft>
              <a:buClrTx/>
              <a:buSzTx/>
              <a:buFontTx/>
              <a:buAutoNum type="arabicPeriod"/>
              <a:tabLst/>
            </a:pPr>
            <a:endParaRPr kumimoji="0" lang="ru-RU"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AutoNum type="arabicPeriod"/>
              <a:tabLst/>
            </a:pPr>
            <a:r>
              <a:rPr kumimoji="0" lang="ru-RU"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подкреплять даже маленькие удачи;</a:t>
            </a:r>
          </a:p>
          <a:p>
            <a:pPr marL="0" marR="0" lvl="0" indent="0" algn="l" defTabSz="914400" rtl="0" eaLnBrk="0" fontAlgn="base" latinLnBrk="0" hangingPunct="0">
              <a:lnSpc>
                <a:spcPct val="100000"/>
              </a:lnSpc>
              <a:spcBef>
                <a:spcPct val="0"/>
              </a:spcBef>
              <a:spcAft>
                <a:spcPct val="0"/>
              </a:spcAft>
              <a:buClrTx/>
              <a:buSzTx/>
              <a:buFontTx/>
              <a:buAutoNum type="arabicPeriod"/>
              <a:tabLst/>
            </a:pPr>
            <a:endParaRPr kumimoji="0" lang="ru-RU"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AutoNum type="arabicPeriod"/>
              <a:tabLst/>
            </a:pPr>
            <a:r>
              <a:rPr kumimoji="0" lang="ru-RU"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создавать условия для положительных переживаний успеха;</a:t>
            </a:r>
          </a:p>
          <a:p>
            <a:pPr marL="0" marR="0" lvl="0" indent="0" algn="l" defTabSz="914400" rtl="0" eaLnBrk="0" fontAlgn="base" latinLnBrk="0" hangingPunct="0">
              <a:lnSpc>
                <a:spcPct val="100000"/>
              </a:lnSpc>
              <a:spcBef>
                <a:spcPct val="0"/>
              </a:spcBef>
              <a:spcAft>
                <a:spcPct val="0"/>
              </a:spcAft>
              <a:buClrTx/>
              <a:buSzTx/>
              <a:buFontTx/>
              <a:buAutoNum type="arabicPeriod"/>
              <a:tabLst/>
            </a:pPr>
            <a:endParaRPr kumimoji="0" lang="ru-RU"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AutoNum type="arabicPeriod"/>
              <a:tabLst/>
            </a:pPr>
            <a:r>
              <a:rPr kumimoji="0" lang="ru-RU"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часто спрашивать, терпеливо выслушивать.</a:t>
            </a:r>
            <a:endParaRPr kumimoji="0" lang="ru-RU" sz="2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ru-RU"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mc:AlternateContent xmlns:mc="http://schemas.openxmlformats.org/markup-compatibility/2006">
    <mc:Choice xmlns:p14="http://schemas.microsoft.com/office/powerpoint/2010/main" xmlns="" Requires="p14">
      <p:transition spd="slow" p14:dur="1200">
        <p14:prism/>
      </p:transition>
    </mc:Choice>
    <mc:Fallback>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1"/>
          <p:cNvSpPr>
            <a:spLocks noChangeArrowheads="1"/>
          </p:cNvSpPr>
          <p:nvPr/>
        </p:nvSpPr>
        <p:spPr bwMode="auto">
          <a:xfrm>
            <a:off x="357158" y="142852"/>
            <a:ext cx="8001056" cy="175432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ru-RU" sz="1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tabLst/>
            </a:pPr>
            <a:r>
              <a:rPr kumimoji="0" lang="ru-RU" sz="2400" b="1" i="0" u="none" strike="noStrike" cap="none" normalizeH="0" baseline="0" dirty="0" smtClean="0">
                <a:ln>
                  <a:noFill/>
                </a:ln>
                <a:effectLst/>
                <a:latin typeface="Times New Roman" pitchFamily="18" charset="0"/>
                <a:ea typeface="Times New Roman" pitchFamily="18" charset="0"/>
                <a:cs typeface="Times New Roman" pitchFamily="18" charset="0"/>
              </a:rPr>
              <a:t>Определить </a:t>
            </a:r>
            <a:r>
              <a:rPr lang="ru-RU" sz="2400" b="1" dirty="0" smtClean="0">
                <a:latin typeface="Times New Roman" pitchFamily="18" charset="0"/>
                <a:ea typeface="Times New Roman" pitchFamily="18" charset="0"/>
                <a:cs typeface="Times New Roman" pitchFamily="18" charset="0"/>
              </a:rPr>
              <a:t>и </a:t>
            </a:r>
            <a:r>
              <a:rPr lang="ru-RU" sz="2400" b="1" dirty="0" smtClean="0">
                <a:latin typeface="Times New Roman" pitchFamily="18" charset="0"/>
                <a:ea typeface="Times New Roman" pitchFamily="18" charset="0"/>
                <a:cs typeface="Times New Roman" pitchFamily="18" charset="0"/>
              </a:rPr>
              <a:t>п</a:t>
            </a:r>
            <a:r>
              <a:rPr kumimoji="0" lang="ru-RU" sz="2400" b="1" i="0" u="none" strike="noStrike" cap="none" normalizeH="0" baseline="0" dirty="0" smtClean="0">
                <a:ln>
                  <a:noFill/>
                </a:ln>
                <a:effectLst/>
                <a:latin typeface="Times New Roman" pitchFamily="18" charset="0"/>
                <a:ea typeface="Times New Roman" pitchFamily="18" charset="0"/>
                <a:cs typeface="Times New Roman" pitchFamily="18" charset="0"/>
              </a:rPr>
              <a:t>ровести индивидуальные самостоятельные работы, анализ которых показывает учебные возможности ученика.</a:t>
            </a:r>
            <a:endParaRPr kumimoji="0" lang="ru-RU" sz="2400" b="1" i="0" u="none" strike="noStrike" cap="none" normalizeH="0" baseline="0" dirty="0" smtClean="0">
              <a:ln>
                <a:noFill/>
              </a:ln>
              <a:effectLst/>
              <a:latin typeface="Times New Roman" pitchFamily="18" charset="0"/>
              <a:ea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ru-RU"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26626" name="Rectangle 2"/>
          <p:cNvSpPr>
            <a:spLocks noChangeArrowheads="1"/>
          </p:cNvSpPr>
          <p:nvPr/>
        </p:nvSpPr>
        <p:spPr bwMode="auto">
          <a:xfrm>
            <a:off x="500034" y="1410355"/>
            <a:ext cx="8001056" cy="544764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ru-RU" sz="1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AutoNum type="arabicPeriod"/>
              <a:tabLst/>
            </a:pPr>
            <a:r>
              <a:rPr kumimoji="0" lang="ru-RU"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ru-RU"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способность к запоминанию;</a:t>
            </a:r>
          </a:p>
          <a:p>
            <a:pPr marL="0" marR="0" lvl="0" indent="0" algn="l" defTabSz="914400" rtl="0" eaLnBrk="0" fontAlgn="base" latinLnBrk="0" hangingPunct="0">
              <a:lnSpc>
                <a:spcPct val="100000"/>
              </a:lnSpc>
              <a:spcBef>
                <a:spcPct val="0"/>
              </a:spcBef>
              <a:spcAft>
                <a:spcPct val="0"/>
              </a:spcAft>
              <a:buClrTx/>
              <a:buSzTx/>
              <a:buFontTx/>
              <a:buAutoNum type="arabicPeriod"/>
              <a:tabLst/>
            </a:pPr>
            <a:endParaRPr kumimoji="0" lang="ru-RU"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AutoNum type="arabicPeriod"/>
              <a:tabLst/>
            </a:pPr>
            <a:r>
              <a:rPr kumimoji="0" lang="ru-RU"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способность к мышлению;</a:t>
            </a:r>
          </a:p>
          <a:p>
            <a:pPr marL="0" marR="0" lvl="0" indent="0" algn="l" defTabSz="914400" rtl="0" eaLnBrk="0" fontAlgn="base" latinLnBrk="0" hangingPunct="0">
              <a:lnSpc>
                <a:spcPct val="100000"/>
              </a:lnSpc>
              <a:spcBef>
                <a:spcPct val="0"/>
              </a:spcBef>
              <a:spcAft>
                <a:spcPct val="0"/>
              </a:spcAft>
              <a:buClrTx/>
              <a:buSzTx/>
              <a:buFontTx/>
              <a:buAutoNum type="arabicPeriod"/>
              <a:tabLst/>
            </a:pPr>
            <a:endParaRPr kumimoji="0" lang="ru-RU"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AutoNum type="arabicPeriod"/>
              <a:tabLst/>
            </a:pPr>
            <a:r>
              <a:rPr kumimoji="0" lang="ru-RU"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наличие определенных знаний, умений, навыков, полученных ранее;</a:t>
            </a:r>
          </a:p>
          <a:p>
            <a:pPr marL="0" marR="0" lvl="0" indent="0" algn="l" defTabSz="914400" rtl="0" eaLnBrk="0" fontAlgn="base" latinLnBrk="0" hangingPunct="0">
              <a:lnSpc>
                <a:spcPct val="100000"/>
              </a:lnSpc>
              <a:spcBef>
                <a:spcPct val="0"/>
              </a:spcBef>
              <a:spcAft>
                <a:spcPct val="0"/>
              </a:spcAft>
              <a:buClrTx/>
              <a:buSzTx/>
              <a:buFontTx/>
              <a:buAutoNum type="arabicPeriod"/>
              <a:tabLst/>
            </a:pPr>
            <a:endParaRPr kumimoji="0" lang="ru-RU"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AutoNum type="arabicPeriod"/>
              <a:tabLst/>
            </a:pPr>
            <a:r>
              <a:rPr kumimoji="0" lang="ru-RU"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наличие совокупности мотивов учения;</a:t>
            </a:r>
          </a:p>
          <a:p>
            <a:pPr marL="0" marR="0" lvl="0" indent="0" algn="l" defTabSz="914400" rtl="0" eaLnBrk="0" fontAlgn="base" latinLnBrk="0" hangingPunct="0">
              <a:lnSpc>
                <a:spcPct val="100000"/>
              </a:lnSpc>
              <a:spcBef>
                <a:spcPct val="0"/>
              </a:spcBef>
              <a:spcAft>
                <a:spcPct val="0"/>
              </a:spcAft>
              <a:buClrTx/>
              <a:buSzTx/>
              <a:buFontTx/>
              <a:buAutoNum type="arabicPeriod"/>
              <a:tabLst/>
            </a:pPr>
            <a:endParaRPr kumimoji="0" lang="ru-RU"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AutoNum type="arabicPeriod"/>
              <a:tabLst/>
            </a:pPr>
            <a:r>
              <a:rPr kumimoji="0" lang="ru-RU"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разнообразные влияния на ученика в школе (учителей, одноклассников, различных факторов);</a:t>
            </a:r>
          </a:p>
          <a:p>
            <a:pPr marL="0" marR="0" lvl="0" indent="0" algn="l" defTabSz="914400" rtl="0" eaLnBrk="0" fontAlgn="base" latinLnBrk="0" hangingPunct="0">
              <a:lnSpc>
                <a:spcPct val="100000"/>
              </a:lnSpc>
              <a:spcBef>
                <a:spcPct val="0"/>
              </a:spcBef>
              <a:spcAft>
                <a:spcPct val="0"/>
              </a:spcAft>
              <a:buClrTx/>
              <a:buSzTx/>
              <a:buFontTx/>
              <a:buAutoNum type="arabicPeriod"/>
              <a:tabLst/>
            </a:pPr>
            <a:endParaRPr kumimoji="0" lang="ru-RU"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AutoNum type="arabicPeriod"/>
              <a:tabLst/>
            </a:pPr>
            <a:r>
              <a:rPr kumimoji="0" lang="ru-RU"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влияние среды и семьи;</a:t>
            </a:r>
            <a:endParaRPr kumimoji="0" lang="ru-RU" sz="2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ru-RU"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mc:AlternateContent xmlns:mc="http://schemas.openxmlformats.org/markup-compatibility/2006">
    <mc:Choice xmlns:p14="http://schemas.microsoft.com/office/powerpoint/2010/main" xmlns="" Requires="p14">
      <p:transition spd="slow" p14:dur="1200">
        <p14:prism/>
      </p:transition>
    </mc:Choice>
    <mc:Fallback>
      <p:transition spd="slow">
        <p:fade/>
      </p:transition>
    </mc:Fallback>
  </mc:AlternateContent>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3428</TotalTime>
  <Words>872</Words>
  <Application>Microsoft Office PowerPoint</Application>
  <PresentationFormat>Экран (4:3)</PresentationFormat>
  <Paragraphs>207</Paragraphs>
  <Slides>11</Slides>
  <Notes>2</Notes>
  <HiddenSlides>0</HiddenSlides>
  <MMClips>0</MMClips>
  <ScaleCrop>false</ScaleCrop>
  <HeadingPairs>
    <vt:vector size="4" baseType="variant">
      <vt:variant>
        <vt:lpstr>Тема</vt:lpstr>
      </vt:variant>
      <vt:variant>
        <vt:i4>1</vt:i4>
      </vt:variant>
      <vt:variant>
        <vt:lpstr>Заголовки слайдов</vt:lpstr>
      </vt:variant>
      <vt:variant>
        <vt:i4>11</vt:i4>
      </vt:variant>
    </vt:vector>
  </HeadingPairs>
  <TitlesOfParts>
    <vt:vector size="12" baseType="lpstr">
      <vt:lpstr>Тема Office</vt:lpstr>
      <vt:lpstr>Слайд 1</vt:lpstr>
      <vt:lpstr>Слайд 2</vt:lpstr>
      <vt:lpstr>Слайд 3</vt:lpstr>
      <vt:lpstr>Слайд 4</vt:lpstr>
      <vt:lpstr>Слайд 5</vt:lpstr>
      <vt:lpstr>Слайд 6</vt:lpstr>
      <vt:lpstr>Слайд 7</vt:lpstr>
      <vt:lpstr>Слайд 8</vt:lpstr>
      <vt:lpstr>Слайд 9</vt:lpstr>
      <vt:lpstr>Слайд 10</vt:lpstr>
      <vt:lpstr>Слайд 11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Татьяна Владимировна</dc:creator>
  <cp:lastModifiedBy>Пользователь Windows</cp:lastModifiedBy>
  <cp:revision>427</cp:revision>
  <dcterms:created xsi:type="dcterms:W3CDTF">2012-07-22T08:44:34Z</dcterms:created>
  <dcterms:modified xsi:type="dcterms:W3CDTF">2023-08-28T06:54:16Z</dcterms:modified>
</cp:coreProperties>
</file>