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57" r:id="rId3"/>
    <p:sldId id="288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FFFF"/>
    <a:srgbClr val="00FFFF"/>
    <a:srgbClr val="FFFF66"/>
    <a:srgbClr val="FF66CC"/>
    <a:srgbClr val="FF0066"/>
    <a:srgbClr val="0099FF"/>
    <a:srgbClr val="00FFCC"/>
    <a:srgbClr val="3333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D7C29-BD31-41C3-A423-F20D8AFF468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802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D18092-BE67-451B-BB5C-993530A1757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4038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BA71433-E3F9-4C48-A84D-FBDCD1183571}"/>
              </a:ext>
            </a:extLst>
          </p:cNvPr>
          <p:cNvSpPr txBox="1"/>
          <p:nvPr/>
        </p:nvSpPr>
        <p:spPr>
          <a:xfrm>
            <a:off x="992427" y="1844824"/>
            <a:ext cx="734481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prstClr val="black"/>
                </a:solidFill>
              </a:rPr>
              <a:t>2024–2025 </a:t>
            </a:r>
            <a:r>
              <a:rPr lang="ru-RU" sz="3600" b="1" dirty="0" err="1">
                <a:solidFill>
                  <a:prstClr val="black"/>
                </a:solidFill>
              </a:rPr>
              <a:t>оқу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жылының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smtClean="0">
                <a:solidFill>
                  <a:prstClr val="black"/>
                </a:solidFill>
              </a:rPr>
              <a:t>1-тоқсан </a:t>
            </a:r>
            <a:r>
              <a:rPr lang="ru-RU" sz="3600" b="1" dirty="0" err="1">
                <a:solidFill>
                  <a:prstClr val="black"/>
                </a:solidFill>
              </a:rPr>
              <a:t>нәтижелері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бойынша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оқушылардың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білім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сапасын</a:t>
            </a:r>
            <a:r>
              <a:rPr lang="ru-RU" sz="3600" b="1" dirty="0">
                <a:solidFill>
                  <a:prstClr val="black"/>
                </a:solidFill>
              </a:rPr>
              <a:t> </a:t>
            </a:r>
            <a:r>
              <a:rPr lang="ru-RU" sz="3600" b="1" dirty="0" err="1">
                <a:solidFill>
                  <a:prstClr val="black"/>
                </a:solidFill>
              </a:rPr>
              <a:t>талдау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803" name="Group 4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5171371"/>
              </p:ext>
            </p:extLst>
          </p:nvPr>
        </p:nvGraphicFramePr>
        <p:xfrm>
          <a:off x="323528" y="332656"/>
          <a:ext cx="8460942" cy="5952869"/>
        </p:xfrm>
        <a:graphic>
          <a:graphicData uri="http://schemas.openxmlformats.org/drawingml/2006/table">
            <a:tbl>
              <a:tblPr/>
              <a:tblGrid>
                <a:gridCol w="31683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74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393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657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4276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968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1-тоқсан 2023–2024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2023–2024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1-тоқсан 2024–2025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жылы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1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беру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389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397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368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2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Түзету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сыныптары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170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60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Келді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60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Шығарылды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Жалпы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саны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586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538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Үздік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Жақсы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төмен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оқушылар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Аттестат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алмағандар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Оқу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үлгерімі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99,82%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99,82%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99,8%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347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Білім</a:t>
                      </a:r>
                      <a:r>
                        <a:rPr kumimoji="0" lang="ru-RU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сапасы</a:t>
                      </a:r>
                      <a:endParaRPr kumimoji="0" lang="ru-RU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37,74%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46,45%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37,53%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74" name="Group 39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823690"/>
              </p:ext>
            </p:extLst>
          </p:nvPr>
        </p:nvGraphicFramePr>
        <p:xfrm>
          <a:off x="611560" y="980728"/>
          <a:ext cx="8064896" cy="5250349"/>
        </p:xfrm>
        <a:graphic>
          <a:graphicData uri="http://schemas.openxmlformats.org/drawingml/2006/table">
            <a:tbl>
              <a:tblPr/>
              <a:tblGrid>
                <a:gridCol w="2493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15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870224">
                  <a:extLst>
                    <a:ext uri="{9D8B030D-6E8A-4147-A177-3AD203B41FA5}">
                      <a16:colId xmlns:a16="http://schemas.microsoft.com/office/drawing/2014/main" xmlns="" val="190088486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2024–2025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оқу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жылының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1-тоқсаны</a:t>
                      </a:r>
                      <a:endParaRPr kumimoji="0" lang="ru-RU" sz="1800" b="1" i="0" u="none" strike="noStrike" kern="1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Бір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немесе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екі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«3» 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алған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оқушылар</a:t>
                      </a:r>
                      <a:r>
                        <a:rPr kumimoji="0" lang="ru-RU" sz="16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6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резерві</a:t>
                      </a:r>
                      <a:endParaRPr kumimoji="0" lang="ru-RU" sz="16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8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%</a:t>
                      </a: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6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0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33,3%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- 3, 2 «Б» - 2, 2 «В» - 1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42,11%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«А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» - 1,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«Б» - 2              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6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44,07%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1–4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40,24%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13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30%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5 «А» –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40,74%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«А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»-3,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«Б»-2,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6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«В» - 1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40%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1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39,44%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8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2,</a:t>
                      </a:r>
                      <a:r>
                        <a:rPr lang="ru-RU" sz="16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 8 «В» - 1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521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31,34%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5–9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36,42%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 </a:t>
                      </a:r>
                      <a:r>
                        <a:rPr kumimoji="0" lang="ru-RU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сынып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27,27%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10 </a:t>
                      </a:r>
                      <a:r>
                        <a:rPr lang="ru-RU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«А» - 1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32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10–11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27,27%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1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32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бойынша</a:t>
                      </a:r>
                      <a:r>
                        <a:rPr lang="ru-RU" sz="1600" b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</a:t>
                      </a:r>
                      <a:endParaRPr lang="ru-RU" sz="16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833" marR="57833" marT="803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37,53%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42,77%</a:t>
                      </a:r>
                      <a:endParaRPr lang="ru-RU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260648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 err="1"/>
              <a:t>Оқушылардың</a:t>
            </a:r>
            <a:r>
              <a:rPr lang="ru-RU" sz="2000" dirty="0"/>
              <a:t> </a:t>
            </a:r>
            <a:r>
              <a:rPr lang="ru-RU" sz="2000" dirty="0" err="1"/>
              <a:t>оқудан</a:t>
            </a:r>
            <a:r>
              <a:rPr lang="ru-RU" sz="2000" dirty="0"/>
              <a:t> </a:t>
            </a:r>
            <a:r>
              <a:rPr lang="ru-RU" sz="2000" dirty="0" err="1"/>
              <a:t>меңгеруі</a:t>
            </a:r>
            <a:r>
              <a:rPr lang="ru-RU" sz="2000" dirty="0"/>
              <a:t> мен </a:t>
            </a:r>
            <a:r>
              <a:rPr lang="ru-RU" sz="2000" dirty="0" err="1"/>
              <a:t>білім</a:t>
            </a:r>
            <a:r>
              <a:rPr lang="ru-RU" sz="2000" dirty="0"/>
              <a:t> </a:t>
            </a:r>
            <a:r>
              <a:rPr lang="ru-RU" sz="2000" dirty="0" err="1"/>
              <a:t>сапасының</a:t>
            </a:r>
            <a:r>
              <a:rPr lang="ru-RU" sz="2000" dirty="0"/>
              <a:t> </a:t>
            </a:r>
            <a:r>
              <a:rPr lang="ru-RU" sz="2000" dirty="0" err="1"/>
              <a:t>қалыптасу</a:t>
            </a:r>
            <a:r>
              <a:rPr lang="ru-RU" sz="2000" dirty="0"/>
              <a:t> </a:t>
            </a:r>
            <a:r>
              <a:rPr lang="ru-RU" sz="2000" dirty="0" err="1"/>
              <a:t>деңгейінің</a:t>
            </a:r>
            <a:r>
              <a:rPr lang="ru-RU" sz="2000" dirty="0"/>
              <a:t> </a:t>
            </a:r>
            <a:r>
              <a:rPr lang="ru-RU" sz="2000" dirty="0" err="1"/>
              <a:t>сыныптар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мектеп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 smtClean="0"/>
              <a:t>нәтижелері</a:t>
            </a:r>
            <a:endParaRPr lang="ru-RU" sz="2000" dirty="0" smtClean="0"/>
          </a:p>
          <a:p>
            <a:pPr lvl="0" algn="ctr"/>
            <a:endParaRPr lang="ru-RU" sz="2000" b="1" i="1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944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3573</TotalTime>
  <Words>267</Words>
  <Application>Microsoft Office PowerPoint</Application>
  <PresentationFormat>Экран (4:3)</PresentationFormat>
  <Paragraphs>103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449</cp:revision>
  <dcterms:created xsi:type="dcterms:W3CDTF">2012-07-22T08:44:34Z</dcterms:created>
  <dcterms:modified xsi:type="dcterms:W3CDTF">2026-01-21T10:24:55Z</dcterms:modified>
</cp:coreProperties>
</file>