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00FFFF"/>
    <a:srgbClr val="FFFF66"/>
    <a:srgbClr val="FF66CC"/>
    <a:srgbClr val="FF0066"/>
    <a:srgbClr val="0099FF"/>
    <a:srgbClr val="00FFCC"/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black"/>
                </a:solidFill>
              </a:rPr>
              <a:t>2025–2026 </a:t>
            </a:r>
            <a:r>
              <a:rPr lang="ru-RU" sz="3600" b="1" dirty="0" err="1">
                <a:solidFill>
                  <a:prstClr val="black"/>
                </a:solidFill>
              </a:rPr>
              <a:t>оқу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жылының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</a:rPr>
              <a:t>1-тоқсан </a:t>
            </a:r>
            <a:r>
              <a:rPr lang="ru-RU" sz="3600" b="1" dirty="0" err="1">
                <a:solidFill>
                  <a:prstClr val="black"/>
                </a:solidFill>
              </a:rPr>
              <a:t>нәтижелері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бойынша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оқушылардың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білім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сапасын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05493"/>
              </p:ext>
            </p:extLst>
          </p:nvPr>
        </p:nvGraphicFramePr>
        <p:xfrm>
          <a:off x="395536" y="116632"/>
          <a:ext cx="8352929" cy="6264698"/>
        </p:xfrm>
        <a:graphic>
          <a:graphicData uri="http://schemas.openxmlformats.org/drawingml/2006/table">
            <a:tbl>
              <a:tblPr/>
              <a:tblGrid>
                <a:gridCol w="28428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10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48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5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2025–2026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8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8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Келді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Шығарылды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95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саны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52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алмағандар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2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40,57%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74" name="Group 3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514915"/>
              </p:ext>
            </p:extLst>
          </p:nvPr>
        </p:nvGraphicFramePr>
        <p:xfrm>
          <a:off x="539552" y="1124744"/>
          <a:ext cx="8208912" cy="5400602"/>
        </p:xfrm>
        <a:graphic>
          <a:graphicData uri="http://schemas.openxmlformats.org/drawingml/2006/table">
            <a:tbl>
              <a:tblPr/>
              <a:tblGrid>
                <a:gridCol w="2537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19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39335">
                  <a:extLst>
                    <a:ext uri="{9D8B030D-6E8A-4147-A177-3AD203B41FA5}">
                      <a16:colId xmlns:a16="http://schemas.microsoft.com/office/drawing/2014/main" xmlns="" val="1900884862"/>
                    </a:ext>
                  </a:extLst>
                </a:gridCol>
              </a:tblGrid>
              <a:tr h="2896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2025–2026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 1-тоқсаны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 smtClean="0"/>
                        <a:t>Бір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немесе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екі</a:t>
                      </a:r>
                      <a:r>
                        <a:rPr lang="ru-RU" sz="1600" b="1" dirty="0" smtClean="0"/>
                        <a:t> «3» </a:t>
                      </a:r>
                      <a:r>
                        <a:rPr lang="ru-RU" sz="1600" b="1" dirty="0" err="1" smtClean="0"/>
                        <a:t>алған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оқушылар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резерві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%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6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40,74%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«А» - 4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«А» - 4, 3 «В» - 1           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9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 «А» - 1, 4 «Б» - 3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1–4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 «А» – 1, 5 «В» – 1, 5 «Г»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38,78%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«А»-1, 6 «Б»-1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7 «А» - 2, 7 «В» - 2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41,82%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37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 «А» - 3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9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5–9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41,22%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9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9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10–11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579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Мектеп бойынша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жалпы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46,54%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260648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оқудан</a:t>
            </a:r>
            <a:r>
              <a:rPr lang="ru-RU" sz="2000" dirty="0"/>
              <a:t> </a:t>
            </a:r>
            <a:r>
              <a:rPr lang="ru-RU" sz="2000" dirty="0" err="1"/>
              <a:t>меңгеруі</a:t>
            </a:r>
            <a:r>
              <a:rPr lang="ru-RU" sz="2000" dirty="0"/>
              <a:t> мен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қалыптасу</a:t>
            </a:r>
            <a:r>
              <a:rPr lang="ru-RU" sz="2000" dirty="0"/>
              <a:t> </a:t>
            </a:r>
            <a:r>
              <a:rPr lang="ru-RU" sz="2000" dirty="0" err="1"/>
              <a:t>деңгейінің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 smtClean="0"/>
              <a:t>нәтижелері</a:t>
            </a:r>
            <a:endParaRPr lang="ru-RU" sz="2000" dirty="0" smtClean="0"/>
          </a:p>
          <a:p>
            <a:pPr lvl="0" algn="ctr"/>
            <a:endParaRPr lang="ru-RU" sz="2000" b="1" i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3642</TotalTime>
  <Words>267</Words>
  <Application>Microsoft Office PowerPoint</Application>
  <PresentationFormat>Экран (4:3)</PresentationFormat>
  <Paragraphs>103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465</cp:revision>
  <dcterms:created xsi:type="dcterms:W3CDTF">2012-07-22T08:44:34Z</dcterms:created>
  <dcterms:modified xsi:type="dcterms:W3CDTF">2026-01-21T10:02:25Z</dcterms:modified>
</cp:coreProperties>
</file>