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57" r:id="rId3"/>
    <p:sldId id="288" r:id="rId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CCFFFF"/>
    <a:srgbClr val="00FFFF"/>
    <a:srgbClr val="FFFF66"/>
    <a:srgbClr val="FF66CC"/>
    <a:srgbClr val="FF0066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D18092-BE67-451B-BB5C-993530A1757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3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600" b="1" dirty="0"/>
              <a:t>2024–2025 </a:t>
            </a:r>
            <a:r>
              <a:rPr lang="ru-RU" sz="3600" b="1" dirty="0" err="1"/>
              <a:t>оқу</a:t>
            </a:r>
            <a:r>
              <a:rPr lang="ru-RU" sz="3600" b="1" dirty="0"/>
              <a:t> </a:t>
            </a:r>
            <a:r>
              <a:rPr lang="ru-RU" sz="3600" b="1" dirty="0" err="1"/>
              <a:t>жылының</a:t>
            </a:r>
            <a:r>
              <a:rPr lang="ru-RU" sz="3600" b="1" dirty="0"/>
              <a:t> 3-тоқсан </a:t>
            </a:r>
            <a:r>
              <a:rPr lang="ru-RU" sz="3600" b="1" dirty="0" err="1"/>
              <a:t>нәтижелері</a:t>
            </a:r>
            <a:r>
              <a:rPr lang="ru-RU" sz="3600" b="1" dirty="0"/>
              <a:t> </a:t>
            </a:r>
            <a:r>
              <a:rPr lang="ru-RU" sz="3600" b="1" dirty="0" err="1"/>
              <a:t>бойынша</a:t>
            </a:r>
            <a:r>
              <a:rPr lang="ru-RU" sz="3600" b="1" dirty="0"/>
              <a:t> </a:t>
            </a:r>
            <a:r>
              <a:rPr lang="ru-RU" sz="3600" b="1" dirty="0" err="1"/>
              <a:t>оқушылардың</a:t>
            </a:r>
            <a:r>
              <a:rPr lang="ru-RU" sz="3600" b="1" dirty="0"/>
              <a:t> </a:t>
            </a:r>
            <a:r>
              <a:rPr lang="ru-RU" sz="3600" b="1" dirty="0" err="1"/>
              <a:t>білім</a:t>
            </a:r>
            <a:r>
              <a:rPr lang="ru-RU" sz="3600" b="1" dirty="0"/>
              <a:t> </a:t>
            </a:r>
            <a:r>
              <a:rPr lang="ru-RU" sz="3600" b="1" dirty="0" err="1"/>
              <a:t>сапасын</a:t>
            </a:r>
            <a:r>
              <a:rPr lang="ru-RU" sz="3600" b="1" dirty="0"/>
              <a:t> </a:t>
            </a:r>
            <a:r>
              <a:rPr lang="ru-RU" sz="3600" b="1" dirty="0" err="1"/>
              <a:t>талдау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047847"/>
              </p:ext>
            </p:extLst>
          </p:nvPr>
        </p:nvGraphicFramePr>
        <p:xfrm>
          <a:off x="323528" y="332656"/>
          <a:ext cx="8496944" cy="6157209"/>
        </p:xfrm>
        <a:graphic>
          <a:graphicData uri="http://schemas.openxmlformats.org/drawingml/2006/table">
            <a:tbl>
              <a:tblPr/>
              <a:tblGrid>
                <a:gridCol w="28918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06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95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449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752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96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2023–2024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2-тоқсан 2024–2025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3-тоқсан 2024–2025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7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беру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397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360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8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Түзету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167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166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8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Келді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8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Шығарылды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389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саны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583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535                   </a:t>
                      </a:r>
                      <a:endParaRPr kumimoji="0" lang="ru-RU" sz="20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526                  </a:t>
                      </a:r>
                      <a:endParaRPr kumimoji="0" lang="ru-RU" sz="20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8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Үздік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(+1)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8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Жақсы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 (+24)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847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төмен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8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Аттестат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алмағандар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8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99,82%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8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сапасы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46,45%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(+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оқудан</a:t>
            </a:r>
            <a:r>
              <a:rPr lang="ru-RU" sz="2000" dirty="0"/>
              <a:t> </a:t>
            </a:r>
            <a:r>
              <a:rPr lang="ru-RU" sz="2000" dirty="0" err="1"/>
              <a:t>меңгеруі</a:t>
            </a:r>
            <a:r>
              <a:rPr lang="ru-RU" sz="2000" dirty="0"/>
              <a:t> мен </a:t>
            </a:r>
            <a:r>
              <a:rPr lang="ru-RU" sz="2000" dirty="0" err="1"/>
              <a:t>білім</a:t>
            </a:r>
            <a:r>
              <a:rPr lang="ru-RU" sz="2000" dirty="0"/>
              <a:t> </a:t>
            </a:r>
            <a:r>
              <a:rPr lang="ru-RU" sz="2000" dirty="0" err="1"/>
              <a:t>сапасының</a:t>
            </a:r>
            <a:r>
              <a:rPr lang="ru-RU" sz="2000" dirty="0"/>
              <a:t> </a:t>
            </a:r>
            <a:r>
              <a:rPr lang="ru-RU" sz="2000" dirty="0" err="1"/>
              <a:t>қалыптасу</a:t>
            </a:r>
            <a:r>
              <a:rPr lang="ru-RU" sz="2000" dirty="0"/>
              <a:t> </a:t>
            </a:r>
            <a:r>
              <a:rPr lang="ru-RU" sz="2000" dirty="0" err="1"/>
              <a:t>деңгейінің</a:t>
            </a:r>
            <a:r>
              <a:rPr lang="ru-RU" sz="2000" dirty="0"/>
              <a:t> </a:t>
            </a:r>
            <a:r>
              <a:rPr lang="ru-RU" sz="2000" dirty="0" err="1"/>
              <a:t>сыныптар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мектеп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 smtClean="0"/>
              <a:t>нәтижелері</a:t>
            </a:r>
            <a:endParaRPr lang="ru-RU" sz="2000" dirty="0" smtClean="0"/>
          </a:p>
          <a:p>
            <a:pPr lvl="0" algn="ctr"/>
            <a:endParaRPr lang="ru-RU" sz="2000" b="1" i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394C5262-FD64-461E-78C8-6B96C8F6D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558645"/>
              </p:ext>
            </p:extLst>
          </p:nvPr>
        </p:nvGraphicFramePr>
        <p:xfrm>
          <a:off x="611560" y="1004508"/>
          <a:ext cx="8136904" cy="5440931"/>
        </p:xfrm>
        <a:graphic>
          <a:graphicData uri="http://schemas.openxmlformats.org/drawingml/2006/table">
            <a:tbl>
              <a:tblPr/>
              <a:tblGrid>
                <a:gridCol w="2055638">
                  <a:extLst>
                    <a:ext uri="{9D8B030D-6E8A-4147-A177-3AD203B41FA5}">
                      <a16:colId xmlns:a16="http://schemas.microsoft.com/office/drawing/2014/main" xmlns="" val="355122974"/>
                    </a:ext>
                  </a:extLst>
                </a:gridCol>
                <a:gridCol w="1933713">
                  <a:extLst>
                    <a:ext uri="{9D8B030D-6E8A-4147-A177-3AD203B41FA5}">
                      <a16:colId xmlns:a16="http://schemas.microsoft.com/office/drawing/2014/main" xmlns="" val="3557358596"/>
                    </a:ext>
                  </a:extLst>
                </a:gridCol>
                <a:gridCol w="1571959">
                  <a:extLst>
                    <a:ext uri="{9D8B030D-6E8A-4147-A177-3AD203B41FA5}">
                      <a16:colId xmlns:a16="http://schemas.microsoft.com/office/drawing/2014/main" xmlns="" val="2759824425"/>
                    </a:ext>
                  </a:extLst>
                </a:gridCol>
                <a:gridCol w="2575594">
                  <a:extLst>
                    <a:ext uri="{9D8B030D-6E8A-4147-A177-3AD203B41FA5}">
                      <a16:colId xmlns:a16="http://schemas.microsoft.com/office/drawing/2014/main" xmlns="" val="3643702291"/>
                    </a:ext>
                  </a:extLst>
                </a:gridCol>
              </a:tblGrid>
              <a:tr h="739628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/>
                        <a:t>2024–2025 </a:t>
                      </a:r>
                      <a:r>
                        <a:rPr lang="ru-RU" sz="2000" b="1" dirty="0" err="1" smtClean="0"/>
                        <a:t>оқу</a:t>
                      </a:r>
                      <a:r>
                        <a:rPr lang="ru-RU" sz="2000" b="1" dirty="0" smtClean="0"/>
                        <a:t> </a:t>
                      </a:r>
                      <a:r>
                        <a:rPr lang="ru-RU" sz="2000" b="1" dirty="0" err="1" smtClean="0"/>
                        <a:t>жылының</a:t>
                      </a:r>
                      <a:r>
                        <a:rPr lang="ru-RU" sz="2000" b="1" dirty="0" smtClean="0"/>
                        <a:t>                   2-тоқсаны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/>
                        <a:t>2024–2025 </a:t>
                      </a:r>
                      <a:r>
                        <a:rPr lang="ru-RU" sz="2000" b="1" dirty="0" err="1" smtClean="0"/>
                        <a:t>оқу</a:t>
                      </a:r>
                      <a:r>
                        <a:rPr lang="ru-RU" sz="2000" b="1" dirty="0" smtClean="0"/>
                        <a:t> </a:t>
                      </a:r>
                      <a:r>
                        <a:rPr lang="ru-RU" sz="2000" b="1" dirty="0" err="1" smtClean="0"/>
                        <a:t>жылының</a:t>
                      </a:r>
                      <a:r>
                        <a:rPr lang="ru-RU" sz="2000" b="1" dirty="0" smtClean="0"/>
                        <a:t>                             3-тоқсаны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3906561"/>
                  </a:ext>
                </a:extLst>
              </a:tr>
              <a:tr h="29733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3400268"/>
                  </a:ext>
                </a:extLst>
              </a:tr>
              <a:tr h="282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39,58%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43,75%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26911137"/>
                  </a:ext>
                </a:extLst>
              </a:tr>
              <a:tr h="282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46,43%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46,43%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66813195"/>
                  </a:ext>
                </a:extLst>
              </a:tr>
              <a:tr h="282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50,85%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54,24%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30417420"/>
                  </a:ext>
                </a:extLst>
              </a:tr>
              <a:tr h="27724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1–4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46,01%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48,47%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61764775"/>
                  </a:ext>
                </a:extLst>
              </a:tr>
              <a:tr h="2772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56082355"/>
                  </a:ext>
                </a:extLst>
              </a:tr>
              <a:tr h="282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47,27%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60,38%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734971"/>
                  </a:ext>
                </a:extLst>
              </a:tr>
              <a:tr h="282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48,28%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12081446"/>
                  </a:ext>
                </a:extLst>
              </a:tr>
              <a:tr h="3063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9584282"/>
                  </a:ext>
                </a:extLst>
              </a:tr>
              <a:tr h="282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35,94%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46,88%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97175328"/>
                  </a:ext>
                </a:extLst>
              </a:tr>
              <a:tr h="27724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5–9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47,96%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6114921"/>
                  </a:ext>
                </a:extLst>
              </a:tr>
              <a:tr h="2772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08824418"/>
                  </a:ext>
                </a:extLst>
              </a:tr>
              <a:tr h="56321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10–11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08576186"/>
                  </a:ext>
                </a:extLst>
              </a:tr>
              <a:tr h="6679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41,98%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47,86%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70875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9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3734</TotalTime>
  <Words>258</Words>
  <Application>Microsoft Office PowerPoint</Application>
  <PresentationFormat>Экран (4:3)</PresentationFormat>
  <Paragraphs>111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481</cp:revision>
  <cp:lastPrinted>2025-01-08T04:24:44Z</cp:lastPrinted>
  <dcterms:created xsi:type="dcterms:W3CDTF">2012-07-22T08:44:34Z</dcterms:created>
  <dcterms:modified xsi:type="dcterms:W3CDTF">2026-01-21T09:52:50Z</dcterms:modified>
</cp:coreProperties>
</file>