
<file path=[Content_Types].xml><?xml version="1.0" encoding="utf-8"?>
<Types xmlns="http://schemas.openxmlformats.org/package/2006/content-types">
  <Default ContentType="application/xml" Extension="xml"/>
  <Default ContentType="application/vnd.openxmlformats-package.relationships+xml" Extension="rels"/>
  <Default ContentType="image/png" Extension="png"/>
  <Default ContentType="image/jpeg" Extension="jpeg"/>
  <Override ContentType="application/vnd.openxmlformats-package.relationships+xml" PartName="/_rels/.rels"/>
  <Override ContentType="application/vnd.openxmlformats-package.relationships+xml" PartName="/ppt/slides/_rels/slide43.xml.rels"/>
  <Override ContentType="application/vnd.openxmlformats-package.relationships+xml" PartName="/ppt/slides/_rels/slide42.xml.rels"/>
  <Override ContentType="application/vnd.openxmlformats-package.relationships+xml" PartName="/ppt/slides/_rels/slide41.xml.rels"/>
  <Override ContentType="application/vnd.openxmlformats-package.relationships+xml" PartName="/ppt/slides/_rels/slide40.xml.rels"/>
  <Override ContentType="application/vnd.openxmlformats-package.relationships+xml" PartName="/ppt/slides/_rels/slide39.xml.rels"/>
  <Override ContentType="application/vnd.openxmlformats-package.relationships+xml" PartName="/ppt/slides/_rels/slide38.xml.rels"/>
  <Override ContentType="application/vnd.openxmlformats-package.relationships+xml" PartName="/ppt/slides/_rels/slide37.xml.rels"/>
  <Override ContentType="application/vnd.openxmlformats-package.relationships+xml" PartName="/ppt/slides/_rels/slide36.xml.rels"/>
  <Override ContentType="application/vnd.openxmlformats-package.relationships+xml" PartName="/ppt/slides/_rels/slide35.xml.rels"/>
  <Override ContentType="application/vnd.openxmlformats-package.relationships+xml" PartName="/ppt/slides/_rels/slide45.xml.rels"/>
  <Override ContentType="application/vnd.openxmlformats-package.relationships+xml" PartName="/ppt/slides/_rels/slide34.xml.rels"/>
  <Override ContentType="application/vnd.openxmlformats-package.relationships+xml" PartName="/ppt/slides/_rels/slide44.xml.rels"/>
  <Override ContentType="application/vnd.openxmlformats-package.relationships+xml" PartName="/ppt/slides/_rels/slide33.xml.rels"/>
  <Override ContentType="application/vnd.openxmlformats-package.relationships+xml" PartName="/ppt/slides/_rels/slide30.xml.rels"/>
  <Override ContentType="application/vnd.openxmlformats-package.relationships+xml" PartName="/ppt/slides/_rels/slide26.xml.rels"/>
  <Override ContentType="application/vnd.openxmlformats-package.relationships+xml" PartName="/ppt/slides/_rels/slide10.xml.rels"/>
  <Override ContentType="application/vnd.openxmlformats-package.relationships+xml" PartName="/ppt/slides/_rels/slide17.xml.rels"/>
  <Override ContentType="application/vnd.openxmlformats-package.relationships+xml" PartName="/ppt/slides/_rels/slide9.xml.rels"/>
  <Override ContentType="application/vnd.openxmlformats-package.relationships+xml" PartName="/ppt/slides/_rels/slide24.xml.rels"/>
  <Override ContentType="application/vnd.openxmlformats-package.relationships+xml" PartName="/ppt/slides/_rels/slide2.xml.rels"/>
  <Override ContentType="application/vnd.openxmlformats-package.relationships+xml" PartName="/ppt/slides/_rels/slide8.xml.rels"/>
  <Override ContentType="application/vnd.openxmlformats-package.relationships+xml" PartName="/ppt/slides/_rels/slide23.xml.rels"/>
  <Override ContentType="application/vnd.openxmlformats-package.relationships+xml" PartName="/ppt/slides/_rels/slide1.xml.rels"/>
  <Override ContentType="application/vnd.openxmlformats-package.relationships+xml" PartName="/ppt/slides/_rels/slide29.xml.rels"/>
  <Override ContentType="application/vnd.openxmlformats-package.relationships+xml" PartName="/ppt/slides/_rels/slide7.xml.rels"/>
  <Override ContentType="application/vnd.openxmlformats-package.relationships+xml" PartName="/ppt/slides/_rels/slide28.xml.rels"/>
  <Override ContentType="application/vnd.openxmlformats-package.relationships+xml" PartName="/ppt/slides/_rels/slide6.xml.rels"/>
  <Override ContentType="application/vnd.openxmlformats-package.relationships+xml" PartName="/ppt/slides/_rels/slide25.xml.rels"/>
  <Override ContentType="application/vnd.openxmlformats-package.relationships+xml" PartName="/ppt/slides/_rels/slide3.xml.rels"/>
  <Override ContentType="application/vnd.openxmlformats-package.relationships+xml" PartName="/ppt/slides/_rels/slide11.xml.rels"/>
  <Override ContentType="application/vnd.openxmlformats-package.relationships+xml" PartName="/ppt/slides/_rels/slide18.xml.rels"/>
  <Override ContentType="application/vnd.openxmlformats-package.relationships+xml" PartName="/ppt/slides/_rels/slide4.xml.rels"/>
  <Override ContentType="application/vnd.openxmlformats-package.relationships+xml" PartName="/ppt/slides/_rels/slide12.xml.rels"/>
  <Override ContentType="application/vnd.openxmlformats-package.relationships+xml" PartName="/ppt/slides/_rels/slide19.xml.rels"/>
  <Override ContentType="application/vnd.openxmlformats-package.relationships+xml" PartName="/ppt/slides/_rels/slide27.xml.rels"/>
  <Override ContentType="application/vnd.openxmlformats-package.relationships+xml" PartName="/ppt/slides/_rels/slide5.xml.rels"/>
  <Override ContentType="application/vnd.openxmlformats-package.relationships+xml" PartName="/ppt/slides/_rels/slide13.xml.rels"/>
  <Override ContentType="application/vnd.openxmlformats-package.relationships+xml" PartName="/ppt/slides/_rels/slide14.xml.rels"/>
  <Override ContentType="application/vnd.openxmlformats-package.relationships+xml" PartName="/ppt/slides/_rels/slide22.xml.rels"/>
  <Override ContentType="application/vnd.openxmlformats-package.relationships+xml" PartName="/ppt/slides/_rels/slide15.xml.rels"/>
  <Override ContentType="application/vnd.openxmlformats-package.relationships+xml" PartName="/ppt/slides/_rels/slide16.xml.rels"/>
  <Override ContentType="application/vnd.openxmlformats-package.relationships+xml" PartName="/ppt/slides/_rels/slide31.xml.rels"/>
  <Override ContentType="application/vnd.openxmlformats-package.relationships+xml" PartName="/ppt/slides/_rels/slide20.xml.rels"/>
  <Override ContentType="application/vnd.openxmlformats-package.relationships+xml" PartName="/ppt/slides/_rels/slide32.xml.rels"/>
  <Override ContentType="application/vnd.openxmlformats-package.relationships+xml" PartName="/ppt/slides/_rels/slide21.xml.rels"/>
  <Override ContentType="application/vnd.openxmlformats-officedocument.presentationml.slide+xml" PartName="/ppt/slides/slide45.xml"/>
  <Override ContentType="application/vnd.openxmlformats-officedocument.presentationml.slide+xml" PartName="/ppt/slides/slide44.xml"/>
  <Override ContentType="application/vnd.openxmlformats-officedocument.presentationml.slide+xml" PartName="/ppt/slides/slide43.xml"/>
  <Override ContentType="application/vnd.openxmlformats-officedocument.presentationml.slide+xml" PartName="/ppt/slides/slide42.xml"/>
  <Override ContentType="application/vnd.openxmlformats-officedocument.presentationml.slide+xml" PartName="/ppt/slides/slide41.xml"/>
  <Override ContentType="application/vnd.openxmlformats-officedocument.presentationml.slide+xml" PartName="/ppt/slides/slide40.xml"/>
  <Override ContentType="application/vnd.openxmlformats-officedocument.presentationml.slide+xml" PartName="/ppt/slides/slide39.xml"/>
  <Override ContentType="application/vnd.openxmlformats-officedocument.presentationml.slide+xml" PartName="/ppt/slides/slide38.xml"/>
  <Override ContentType="application/vnd.openxmlformats-officedocument.presentationml.slide+xml" PartName="/ppt/slides/slide37.xml"/>
  <Override ContentType="application/vnd.openxmlformats-officedocument.presentationml.slide+xml" PartName="/ppt/slides/slide36.xml"/>
  <Override ContentType="application/vnd.openxmlformats-officedocument.presentationml.slide+xml" PartName="/ppt/slides/slide3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32.xml"/>
  <Override ContentType="application/vnd.openxmlformats-officedocument.presentationml.slide+xml" PartName="/ppt/slides/slide31.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9.xml"/>
  <Override ContentType="application/vnd.openxmlformats-officedocument.presentationml.slide+xml" PartName="/ppt/slides/slide7.xml"/>
  <Override ContentType="application/vnd.openxmlformats-officedocument.presentationml.slide+xml" PartName="/ppt/slides/slide21.xml"/>
  <Override ContentType="application/vnd.openxmlformats-officedocument.presentationml.slide+xml" PartName="/ppt/slides/slide28.xml"/>
  <Override ContentType="application/vnd.openxmlformats-officedocument.presentationml.slide+xml" PartName="/ppt/slides/slide6.xml"/>
  <Override ContentType="application/vnd.openxmlformats-officedocument.presentationml.slide+xml" PartName="/ppt/slides/slide20.xml"/>
  <Override ContentType="application/vnd.openxmlformats-officedocument.presentationml.slide+xml" PartName="/ppt/slides/slide27.xml"/>
  <Override ContentType="application/vnd.openxmlformats-officedocument.presentationml.slide+xml" PartName="/ppt/slides/slide5.xml"/>
  <Override ContentType="application/vnd.openxmlformats-officedocument.presentationml.slide+xml" PartName="/ppt/slides/slide26.xml"/>
  <Override ContentType="application/vnd.openxmlformats-officedocument.presentationml.slide+xml" PartName="/ppt/slides/slide4.xml"/>
  <Override ContentType="application/vnd.openxmlformats-officedocument.presentationml.slide+xml" PartName="/ppt/slides/slide25.xml"/>
  <Override ContentType="application/vnd.openxmlformats-officedocument.presentationml.slide+xml" PartName="/ppt/slides/slide3.xml"/>
  <Override ContentType="application/vnd.openxmlformats-officedocument.presentationml.slide+xml" PartName="/ppt/slides/slide24.xml"/>
  <Override ContentType="application/vnd.openxmlformats-officedocument.presentationml.slide+xml" PartName="/ppt/slides/slide2.xml"/>
  <Override ContentType="application/vnd.openxmlformats-officedocument.presentationml.slide+xml" PartName="/ppt/slides/slide8.xml"/>
  <Override ContentType="application/vnd.openxmlformats-officedocument.presentationml.slide+xml" PartName="/ppt/slides/slide10.xml"/>
  <Override ContentType="application/vnd.openxmlformats-officedocument.presentationml.slide+xml" PartName="/ppt/slides/slide23.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9.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oleObject" PartName="/ppt/embeddings/oleObject1.bin"/>
  <Override ContentType="application/vnd.openxmlformats-officedocument.presentationml.slideLayout+xml" PartName="/ppt/slideLayouts/slideLayout72.xml"/>
  <Override ContentType="application/vnd.openxmlformats-officedocument.presentationml.slideLayout+xml" PartName="/ppt/slideLayouts/slideLayout71.xml"/>
  <Override ContentType="application/vnd.openxmlformats-officedocument.presentationml.slideLayout+xml" PartName="/ppt/slideLayouts/slideLayout70.xml"/>
  <Override ContentType="application/vnd.openxmlformats-officedocument.presentationml.slideLayout+xml" PartName="/ppt/slideLayouts/slideLayout68.xml"/>
  <Override ContentType="application/vnd.openxmlformats-officedocument.presentationml.slideLayout+xml" PartName="/ppt/slideLayouts/slideLayout67.xml"/>
  <Override ContentType="application/vnd.openxmlformats-officedocument.presentationml.slideLayout+xml" PartName="/ppt/slideLayouts/slideLayout66.xml"/>
  <Override ContentType="application/vnd.openxmlformats-officedocument.presentationml.slideLayout+xml" PartName="/ppt/slideLayouts/slideLayout65.xml"/>
  <Override ContentType="application/vnd.openxmlformats-officedocument.presentationml.slideLayout+xml" PartName="/ppt/slideLayouts/slideLayout64.xml"/>
  <Override ContentType="application/vnd.openxmlformats-officedocument.presentationml.slideLayout+xml" PartName="/ppt/slideLayouts/slideLayout63.xml"/>
  <Override ContentType="application/vnd.openxmlformats-officedocument.presentationml.slideLayout+xml" PartName="/ppt/slideLayouts/slideLayout62.xml"/>
  <Override ContentType="application/vnd.openxmlformats-officedocument.presentationml.slideLayout+xml" PartName="/ppt/slideLayouts/slideLayout61.xml"/>
  <Override ContentType="application/vnd.openxmlformats-officedocument.presentationml.slideLayout+xml" PartName="/ppt/slideLayouts/slideLayout60.xml"/>
  <Override ContentType="application/vnd.openxmlformats-officedocument.presentationml.slideLayout+xml" PartName="/ppt/slideLayouts/slideLayout59.xml"/>
  <Override ContentType="application/vnd.openxmlformats-officedocument.presentationml.slideLayout+xml" PartName="/ppt/slideLayouts/slideLayout58.xml"/>
  <Override ContentType="application/vnd.openxmlformats-officedocument.presentationml.slideLayout+xml" PartName="/ppt/slideLayouts/slideLayout57.xml"/>
  <Override ContentType="application/vnd.openxmlformats-officedocument.presentationml.slideLayout+xml" PartName="/ppt/slideLayouts/slideLayout56.xml"/>
  <Override ContentType="application/vnd.openxmlformats-officedocument.presentationml.slideLayout+xml" PartName="/ppt/slideLayouts/slideLayout55.xml"/>
  <Override ContentType="application/vnd.openxmlformats-officedocument.presentationml.slideLayout+xml" PartName="/ppt/slideLayouts/slideLayout54.xml"/>
  <Override ContentType="application/vnd.openxmlformats-officedocument.presentationml.slideLayout+xml" PartName="/ppt/slideLayouts/slideLayout53.xml"/>
  <Override ContentType="application/vnd.openxmlformats-officedocument.presentationml.slideLayout+xml" PartName="/ppt/slideLayouts/slideLayout52.xml"/>
  <Override ContentType="application/vnd.openxmlformats-officedocument.presentationml.slideLayout+xml" PartName="/ppt/slideLayouts/slideLayout51.xml"/>
  <Override ContentType="application/vnd.openxmlformats-package.relationships+xml" PartName="/ppt/slideLayouts/_rels/slideLayout72.xml.rels"/>
  <Override ContentType="application/vnd.openxmlformats-package.relationships+xml" PartName="/ppt/slideLayouts/_rels/slideLayout71.xml.rels"/>
  <Override ContentType="application/vnd.openxmlformats-package.relationships+xml" PartName="/ppt/slideLayouts/_rels/slideLayout63.xml.rels"/>
  <Override ContentType="application/vnd.openxmlformats-package.relationships+xml" PartName="/ppt/slideLayouts/_rels/slideLayout62.xml.rels"/>
  <Override ContentType="application/vnd.openxmlformats-package.relationships+xml" PartName="/ppt/slideLayouts/_rels/slideLayout61.xml.rels"/>
  <Override ContentType="application/vnd.openxmlformats-package.relationships+xml" PartName="/ppt/slideLayouts/_rels/slideLayout60.xml.rels"/>
  <Override ContentType="application/vnd.openxmlformats-package.relationships+xml" PartName="/ppt/slideLayouts/_rels/slideLayout59.xml.rels"/>
  <Override ContentType="application/vnd.openxmlformats-package.relationships+xml" PartName="/ppt/slideLayouts/_rels/slideLayout70.xml.rels"/>
  <Override ContentType="application/vnd.openxmlformats-package.relationships+xml" PartName="/ppt/slideLayouts/_rels/slideLayout57.xml.rels"/>
  <Override ContentType="application/vnd.openxmlformats-package.relationships+xml" PartName="/ppt/slideLayouts/_rels/slideLayout56.xml.rels"/>
  <Override ContentType="application/vnd.openxmlformats-package.relationships+xml" PartName="/ppt/slideLayouts/_rels/slideLayout55.xml.rels"/>
  <Override ContentType="application/vnd.openxmlformats-package.relationships+xml" PartName="/ppt/slideLayouts/_rels/slideLayout51.xml.rels"/>
  <Override ContentType="application/vnd.openxmlformats-package.relationships+xml" PartName="/ppt/slideLayouts/_rels/slideLayout49.xml.rels"/>
  <Override ContentType="application/vnd.openxmlformats-package.relationships+xml" PartName="/ppt/slideLayouts/_rels/slideLayout48.xml.rels"/>
  <Override ContentType="application/vnd.openxmlformats-package.relationships+xml" PartName="/ppt/slideLayouts/_rels/slideLayout47.xml.rels"/>
  <Override ContentType="application/vnd.openxmlformats-package.relationships+xml" PartName="/ppt/slideLayouts/_rels/slideLayout21.xml.rels"/>
  <Override ContentType="application/vnd.openxmlformats-package.relationships+xml" PartName="/ppt/slideLayouts/_rels/slideLayout64.xml.rels"/>
  <Override ContentType="application/vnd.openxmlformats-package.relationships+xml" PartName="/ppt/slideLayouts/_rels/slideLayout32.xml.rels"/>
  <Override ContentType="application/vnd.openxmlformats-package.relationships+xml" PartName="/ppt/slideLayouts/_rels/slideLayout31.xml.rels"/>
  <Override ContentType="application/vnd.openxmlformats-package.relationships+xml" PartName="/ppt/slideLayouts/_rels/slideLayout16.xml.rels"/>
  <Override ContentType="application/vnd.openxmlformats-package.relationships+xml" PartName="/ppt/slideLayouts/_rels/slideLayout15.xml.rels"/>
  <Override ContentType="application/vnd.openxmlformats-package.relationships+xml" PartName="/ppt/slideLayouts/_rels/slideLayout22.xml.rels"/>
  <Override ContentType="application/vnd.openxmlformats-package.relationships+xml" PartName="/ppt/slideLayouts/_rels/slideLayout14.xml.rels"/>
  <Override ContentType="application/vnd.openxmlformats-package.relationships+xml" PartName="/ppt/slideLayouts/_rels/slideLayout13.xml.rels"/>
  <Override ContentType="application/vnd.openxmlformats-package.relationships+xml" PartName="/ppt/slideLayouts/_rels/slideLayout27.xml.rels"/>
  <Override ContentType="application/vnd.openxmlformats-package.relationships+xml" PartName="/ppt/slideLayouts/_rels/slideLayout19.xml.rels"/>
  <Override ContentType="application/vnd.openxmlformats-package.relationships+xml" PartName="/ppt/slideLayouts/_rels/slideLayout12.xml.rels"/>
  <Override ContentType="application/vnd.openxmlformats-package.relationships+xml" PartName="/ppt/slideLayouts/_rels/slideLayout18.xml.rels"/>
  <Override ContentType="application/vnd.openxmlformats-package.relationships+xml" PartName="/ppt/slideLayouts/_rels/slideLayout11.xml.rels"/>
  <Override ContentType="application/vnd.openxmlformats-package.relationships+xml" PartName="/ppt/slideLayouts/_rels/slideLayout67.xml.rels"/>
  <Override ContentType="application/vnd.openxmlformats-package.relationships+xml" PartName="/ppt/slideLayouts/_rels/slideLayout3.xml.rels"/>
  <Override ContentType="application/vnd.openxmlformats-package.relationships+xml" PartName="/ppt/slideLayouts/_rels/slideLayout68.xml.rels"/>
  <Override ContentType="application/vnd.openxmlformats-package.relationships+xml" PartName="/ppt/slideLayouts/_rels/slideLayout4.xml.rels"/>
  <Override ContentType="application/vnd.openxmlformats-package.relationships+xml" PartName="/ppt/slideLayouts/_rels/slideLayout69.xml.rels"/>
  <Override ContentType="application/vnd.openxmlformats-package.relationships+xml" PartName="/ppt/slideLayouts/_rels/slideLayout50.xml.rels"/>
  <Override ContentType="application/vnd.openxmlformats-package.relationships+xml" PartName="/ppt/slideLayouts/_rels/slideLayout5.xml.rels"/>
  <Override ContentType="application/vnd.openxmlformats-package.relationships+xml" PartName="/ppt/slideLayouts/_rels/slideLayout6.xml.rels"/>
  <Override ContentType="application/vnd.openxmlformats-package.relationships+xml" PartName="/ppt/slideLayouts/_rels/slideLayout41.xml.rels"/>
  <Override ContentType="application/vnd.openxmlformats-package.relationships+xml" PartName="/ppt/slideLayouts/_rels/slideLayout52.xml.rels"/>
  <Override ContentType="application/vnd.openxmlformats-package.relationships+xml" PartName="/ppt/slideLayouts/_rels/slideLayout7.xml.rels"/>
  <Override ContentType="application/vnd.openxmlformats-package.relationships+xml" PartName="/ppt/slideLayouts/_rels/slideLayout42.xml.rels"/>
  <Override ContentType="application/vnd.openxmlformats-package.relationships+xml" PartName="/ppt/slideLayouts/_rels/slideLayout65.xml.rels"/>
  <Override ContentType="application/vnd.openxmlformats-package.relationships+xml" PartName="/ppt/slideLayouts/_rels/slideLayout1.xml.rels"/>
  <Override ContentType="application/vnd.openxmlformats-package.relationships+xml" PartName="/ppt/slideLayouts/_rels/slideLayout53.xml.rels"/>
  <Override ContentType="application/vnd.openxmlformats-package.relationships+xml" PartName="/ppt/slideLayouts/_rels/slideLayout8.xml.rels"/>
  <Override ContentType="application/vnd.openxmlformats-package.relationships+xml" PartName="/ppt/slideLayouts/_rels/slideLayout43.xml.rels"/>
  <Override ContentType="application/vnd.openxmlformats-package.relationships+xml" PartName="/ppt/slideLayouts/_rels/slideLayout66.xml.rels"/>
  <Override ContentType="application/vnd.openxmlformats-package.relationships+xml" PartName="/ppt/slideLayouts/_rels/slideLayout2.xml.rels"/>
  <Override ContentType="application/vnd.openxmlformats-package.relationships+xml" PartName="/ppt/slideLayouts/_rels/slideLayout54.xml.rels"/>
  <Override ContentType="application/vnd.openxmlformats-package.relationships+xml" PartName="/ppt/slideLayouts/_rels/slideLayout9.xml.rels"/>
  <Override ContentType="application/vnd.openxmlformats-package.relationships+xml" PartName="/ppt/slideLayouts/_rels/slideLayout33.xml.rels"/>
  <Override ContentType="application/vnd.openxmlformats-package.relationships+xml" PartName="/ppt/slideLayouts/_rels/slideLayout44.xml.rels"/>
  <Override ContentType="application/vnd.openxmlformats-package.relationships+xml" PartName="/ppt/slideLayouts/_rels/slideLayout17.xml.rels"/>
  <Override ContentType="application/vnd.openxmlformats-package.relationships+xml" PartName="/ppt/slideLayouts/_rels/slideLayout23.xml.rels"/>
  <Override ContentType="application/vnd.openxmlformats-package.relationships+xml" PartName="/ppt/slideLayouts/_rels/slideLayout24.xml.rels"/>
  <Override ContentType="application/vnd.openxmlformats-package.relationships+xml" PartName="/ppt/slideLayouts/_rels/slideLayout25.xml.rels"/>
  <Override ContentType="application/vnd.openxmlformats-package.relationships+xml" PartName="/ppt/slideLayouts/_rels/slideLayout20.xml.rels"/>
  <Override ContentType="application/vnd.openxmlformats-package.relationships+xml" PartName="/ppt/slideLayouts/_rels/slideLayout39.xml.rels"/>
  <Override ContentType="application/vnd.openxmlformats-package.relationships+xml" PartName="/ppt/slideLayouts/_rels/slideLayout58.xml.rels"/>
  <Override ContentType="application/vnd.openxmlformats-package.relationships+xml" PartName="/ppt/slideLayouts/_rels/slideLayout26.xml.rels"/>
  <Override ContentType="application/vnd.openxmlformats-package.relationships+xml" PartName="/ppt/slideLayouts/_rels/slideLayout28.xml.rels"/>
  <Override ContentType="application/vnd.openxmlformats-package.relationships+xml" PartName="/ppt/slideLayouts/_rels/slideLayout10.xml.rels"/>
  <Override ContentType="application/vnd.openxmlformats-package.relationships+xml" PartName="/ppt/slideLayouts/_rels/slideLayout29.xml.rels"/>
  <Override ContentType="application/vnd.openxmlformats-package.relationships+xml" PartName="/ppt/slideLayouts/_rels/slideLayout30.xml.rels"/>
  <Override ContentType="application/vnd.openxmlformats-package.relationships+xml" PartName="/ppt/slideLayouts/_rels/slideLayout34.xml.rels"/>
  <Override ContentType="application/vnd.openxmlformats-package.relationships+xml" PartName="/ppt/slideLayouts/_rels/slideLayout45.xml.rels"/>
  <Override ContentType="application/vnd.openxmlformats-package.relationships+xml" PartName="/ppt/slideLayouts/_rels/slideLayout35.xml.rels"/>
  <Override ContentType="application/vnd.openxmlformats-package.relationships+xml" PartName="/ppt/slideLayouts/_rels/slideLayout36.xml.rels"/>
  <Override ContentType="application/vnd.openxmlformats-package.relationships+xml" PartName="/ppt/slideLayouts/_rels/slideLayout37.xml.rels"/>
  <Override ContentType="application/vnd.openxmlformats-package.relationships+xml" PartName="/ppt/slideLayouts/_rels/slideLayout38.xml.rels"/>
  <Override ContentType="application/vnd.openxmlformats-package.relationships+xml" PartName="/ppt/slideLayouts/_rels/slideLayout40.xml.rels"/>
  <Override ContentType="application/vnd.openxmlformats-package.relationships+xml" PartName="/ppt/slideLayouts/_rels/slideLayout46.xml.rels"/>
  <Override ContentType="application/vnd.openxmlformats-officedocument.presentationml.slideLayout+xml" PartName="/ppt/slideLayouts/slideLayout50.xml"/>
  <Override ContentType="application/vnd.openxmlformats-officedocument.presentationml.slideLayout+xml" PartName="/ppt/slideLayouts/slideLayout22.xml"/>
  <Override ContentType="application/vnd.openxmlformats-officedocument.presentationml.slideLayout+xml" PartName="/ppt/slideLayouts/slideLayout16.xml"/>
  <Override ContentType="application/vnd.openxmlformats-officedocument.presentationml.slideLayout+xml" PartName="/ppt/slideLayouts/slideLayout48.xml"/>
  <Override ContentType="application/vnd.openxmlformats-officedocument.presentationml.slideLayout+xml" PartName="/ppt/slideLayouts/slideLayout7.xml"/>
  <Override ContentType="application/vnd.openxmlformats-officedocument.presentationml.slideLayout+xml" PartName="/ppt/slideLayouts/slideLayout15.xml"/>
  <Override ContentType="application/vnd.openxmlformats-officedocument.presentationml.slideLayout+xml" PartName="/ppt/slideLayouts/slideLayout47.xml"/>
  <Override ContentType="application/vnd.openxmlformats-officedocument.presentationml.slideLayout+xml" PartName="/ppt/slideLayouts/slideLayout6.xml"/>
  <Override ContentType="application/vnd.openxmlformats-officedocument.presentationml.slideLayout+xml" PartName="/ppt/slideLayouts/slideLayout14.xml"/>
  <Override ContentType="application/vnd.openxmlformats-officedocument.presentationml.slideLayout+xml" PartName="/ppt/slideLayouts/slideLayout13.xml"/>
  <Override ContentType="application/vnd.openxmlformats-officedocument.presentationml.slideLayout+xml" PartName="/ppt/slideLayouts/slideLayout12.xml"/>
  <Override ContentType="application/vnd.openxmlformats-officedocument.presentationml.slideLayout+xml" PartName="/ppt/slideLayouts/slideLayout11.xml"/>
  <Override ContentType="application/vnd.openxmlformats-officedocument.presentationml.slideLayout+xml" PartName="/ppt/slideLayouts/slideLayout17.xml"/>
  <Override ContentType="application/vnd.openxmlformats-officedocument.presentationml.slideLayout+xml" PartName="/ppt/slideLayouts/slideLayout49.xml"/>
  <Override ContentType="application/vnd.openxmlformats-officedocument.presentationml.slideLayout+xml" PartName="/ppt/slideLayouts/slideLayout8.xml"/>
  <Override ContentType="application/vnd.openxmlformats-officedocument.presentationml.slideLayout+xml" PartName="/ppt/slideLayouts/slideLayout69.xml"/>
  <Override ContentType="application/vnd.openxmlformats-officedocument.presentationml.slideLayout+xml" PartName="/ppt/slideLayouts/slideLayout10.xml"/>
  <Override ContentType="application/vnd.openxmlformats-officedocument.presentationml.slideLayout+xml" PartName="/ppt/slideLayouts/slideLayout18.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1.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43.xml"/>
  <Override ContentType="application/vnd.openxmlformats-officedocument.presentationml.slideLayout+xml" PartName="/ppt/slideLayouts/slideLayout3.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45.xml"/>
  <Override ContentType="application/vnd.openxmlformats-officedocument.presentationml.slideLayout+xml" PartName="/ppt/slideLayouts/slideLayout5.xml"/>
  <Override ContentType="application/vnd.openxmlformats-officedocument.presentationml.slideLayout+xml" PartName="/ppt/slideLayouts/slideLayout46.xml"/>
  <Override ContentType="application/vnd.openxmlformats-package.relationships+xml" PartName="/ppt/_rels/presentation.xml.rels"/>
  <Override ContentType="image/jpeg" PartName="/ppt/media/image190.jpeg"/>
  <Override ContentType="image/jpeg" PartName="/ppt/media/image185.jpeg"/>
  <Override ContentType="image/jpeg" PartName="/ppt/media/image184.jpeg"/>
  <Override ContentType="image/jpeg" PartName="/ppt/media/image183.jpeg"/>
  <Override ContentType="image/jpeg" PartName="/ppt/media/image182.jpeg"/>
  <Override ContentType="image/jpeg" PartName="/ppt/media/image181.jpeg"/>
  <Override ContentType="image/jpeg" PartName="/ppt/media/image180.jpeg"/>
  <Override ContentType="image/jpeg" PartName="/ppt/media/image179.jpeg"/>
  <Override ContentType="image/jpeg" PartName="/ppt/media/image177.jpeg"/>
  <Override ContentType="image/jpeg" PartName="/ppt/media/image175.jpeg"/>
  <Override ContentType="image/jpeg" PartName="/ppt/media/image166.jpeg"/>
  <Override ContentType="image/jpeg" PartName="/ppt/media/image163.jpeg"/>
  <Override ContentType="image/jpeg" PartName="/ppt/media/image162.jpeg"/>
  <Override ContentType="image/jpeg" PartName="/ppt/media/image157.jpeg"/>
  <Override ContentType="image/jpeg" PartName="/ppt/media/image155.jpeg"/>
  <Override ContentType="image/jpeg" PartName="/ppt/media/image153.jpeg"/>
  <Override ContentType="image/jpeg" PartName="/ppt/media/image150.jpeg"/>
  <Override ContentType="image/jpeg" PartName="/ppt/media/image149.jpeg"/>
  <Override ContentType="image/jpeg" PartName="/ppt/media/image147.jpeg"/>
  <Override ContentType="image/jpeg" PartName="/ppt/media/image146.jpeg"/>
  <Override ContentType="image/png" PartName="/ppt/media/image145.png"/>
  <Override ContentType="image/jpeg" PartName="/ppt/media/image144.jpeg"/>
  <Override ContentType="image/jpeg" PartName="/ppt/media/image143.jpeg"/>
  <Override ContentType="image/png" PartName="/ppt/media/image136.png"/>
  <Override ContentType="image/jpeg" PartName="/ppt/media/image135.jpeg"/>
  <Override ContentType="image/jpeg" PartName="/ppt/media/image134.jpeg"/>
  <Override ContentType="image/jpeg" PartName="/ppt/media/image133.jpeg"/>
  <Override ContentType="image/jpeg" PartName="/ppt/media/image132.jpeg"/>
  <Override ContentType="image/jpeg" PartName="/ppt/media/image131.jpeg"/>
  <Override ContentType="image/jpeg" PartName="/ppt/media/image130.jpeg"/>
  <Override ContentType="image/jpeg" PartName="/ppt/media/image189.jpeg"/>
  <Override ContentType="image/jpeg" PartName="/ppt/media/image161.jpeg"/>
  <Override ContentType="image/jpeg" PartName="/ppt/media/image128.jpeg"/>
  <Override ContentType="image/jpeg" PartName="/ppt/media/image188.jpeg"/>
  <Override ContentType="image/jpeg" PartName="/ppt/media/image160.jpeg"/>
  <Override ContentType="image/jpeg" PartName="/ppt/media/image127.jpeg"/>
  <Override ContentType="image/jpeg" PartName="/ppt/media/image187.jpeg"/>
  <Override ContentType="image/jpeg" PartName="/ppt/media/image126.jpeg"/>
  <Override ContentType="image/jpeg" PartName="/ppt/media/image125.jpeg"/>
  <Override ContentType="image/jpeg" PartName="/ppt/media/image123.jpeg"/>
  <Override ContentType="image/png" PartName="/ppt/media/image122.png"/>
  <Override ContentType="image/jpeg" PartName="/ppt/media/image121.jpeg"/>
  <Override ContentType="image/jpeg" PartName="/ppt/media/image119.jpeg"/>
  <Override ContentType="image/jpeg" PartName="/ppt/media/image118.jpeg"/>
  <Override ContentType="image/png" PartName="/ppt/media/image154.png"/>
  <Override ContentType="image/jpeg" PartName="/ppt/media/image117.jpeg"/>
  <Override ContentType="image/jpeg" PartName="/ppt/media/image116.jpeg"/>
  <Override ContentType="image/jpeg" PartName="/ppt/media/image174.jpeg"/>
  <Override ContentType="image/png" PartName="/ppt/media/image114.png"/>
  <Override ContentType="image/jpeg" PartName="/ppt/media/image113.jpeg"/>
  <Override ContentType="image/jpeg" PartName="/ppt/media/image173.jpeg"/>
  <Override ContentType="image/jpeg" PartName="/ppt/media/image112.jpeg"/>
  <Override ContentType="image/jpeg" PartName="/ppt/media/image172.jpeg"/>
  <Override ContentType="image/jpeg" PartName="/ppt/media/image139.jpeg"/>
  <Override ContentType="image/jpeg" PartName="/ppt/media/image111.jpeg"/>
  <Override ContentType="image/jpeg" PartName="/ppt/media/image138.jpeg"/>
  <Override ContentType="image/jpeg" PartName="/ppt/media/image110.jpeg"/>
  <Override ContentType="image/jpeg" PartName="/ppt/media/image108.jpeg"/>
  <Override ContentType="image/jpeg" PartName="/ppt/media/image107.jpeg"/>
  <Override ContentType="image/jpeg" PartName="/ppt/media/image105.jpeg"/>
  <Override ContentType="image/jpeg" PartName="/ppt/media/image104.jpeg"/>
  <Override ContentType="image/jpeg" PartName="/ppt/media/image103.jpeg"/>
  <Override ContentType="image/jpeg" PartName="/ppt/media/image102.jpeg"/>
  <Override ContentType="image/png" PartName="/ppt/media/image101.png"/>
  <Override ContentType="image/jpeg" PartName="/ppt/media/image100.jpeg"/>
  <Override ContentType="image/png" PartName="/ppt/media/image97.png"/>
  <Override ContentType="image/jpeg" PartName="/ppt/media/image140.jpeg"/>
  <Override ContentType="image/png" PartName="/ppt/media/image45.png"/>
  <Override ContentType="image/png" PartName="/ppt/media/image42.png"/>
  <Override ContentType="image/jpeg" PartName="/ppt/media/image115.jpeg"/>
  <Override ContentType="image/jpeg" PartName="/ppt/media/image61.jpeg"/>
  <Override ContentType="image/jpeg" PartName="/ppt/media/image41.jpeg"/>
  <Override ContentType="image/png" PartName="/ppt/media/image4.png"/>
  <Override ContentType="image/jpeg" PartName="/ppt/media/image99.jpeg"/>
  <Override ContentType="image/jpeg" PartName="/ppt/media/image38.jpeg"/>
  <Override ContentType="image/jpeg" PartName="/ppt/media/image87.jpeg"/>
  <Override ContentType="image/jpeg" PartName="/ppt/media/image37.jpeg"/>
  <Override ContentType="image/jpeg" PartName="/ppt/media/image5.jpeg"/>
  <Override ContentType="image/png" PartName="/ppt/media/image48.png"/>
  <Override ContentType="image/jpeg" PartName="/ppt/media/image120.jpeg"/>
  <Override ContentType="image/png" PartName="/ppt/media/image36.png"/>
  <Override ContentType="image/png" PartName="/ppt/media/image33.png"/>
  <Override ContentType="image/jpeg" PartName="/ppt/media/image32.jpeg"/>
  <Override ContentType="image/jpeg" PartName="/ppt/media/image75.jpeg"/>
  <Override ContentType="image/png" PartName="/ppt/media/image168.png"/>
  <Override ContentType="image/jpeg" PartName="/ppt/media/image31.jpeg"/>
  <Override ContentType="image/png" PartName="/ppt/media/image63.png"/>
  <Override ContentType="image/png" PartName="/ppt/media/image109.png"/>
  <Override ContentType="image/jpeg" PartName="/ppt/media/image74.jpeg"/>
  <Override ContentType="image/jpeg" PartName="/ppt/media/image35.jpeg"/>
  <Override ContentType="image/jpeg" PartName="/ppt/media/image58.jpeg"/>
  <Override ContentType="image/jpeg" PartName="/ppt/media/image91.jpeg"/>
  <Override ContentType="image/png" PartName="/ppt/media/image27.png"/>
  <Override ContentType="image/png" PartName="/ppt/media/image26.png"/>
  <Override ContentType="image/png" PartName="/ppt/media/image25.png"/>
  <Override ContentType="image/png" PartName="/ppt/media/image28.png"/>
  <Override ContentType="image/jpeg" PartName="/ppt/media/image34.jpeg"/>
  <Override ContentType="image/png" PartName="/ppt/media/image18.png"/>
  <Override ContentType="image/jpeg" PartName="/ppt/media/image77.jpeg"/>
  <Override ContentType="image/png" PartName="/ppt/media/image9.png"/>
  <Override ContentType="image/png" PartName="/ppt/media/image59.png"/>
  <Override ContentType="image/png" PartName="/ppt/media/image23.png"/>
  <Override ContentType="image/jpeg" PartName="/ppt/media/image14.jpeg"/>
  <Override ContentType="image/jpeg" PartName="/ppt/media/image98.jpeg"/>
  <Override ContentType="image/jpeg" PartName="/ppt/media/image70.jpeg"/>
  <Override ContentType="image/png" PartName="/ppt/media/image93.png"/>
  <Override ContentType="image/png" PartName="/ppt/media/image8.png"/>
  <Override ContentType="image/png" PartName="/ppt/media/image106.png"/>
  <Override ContentType="image/jpeg" PartName="/ppt/media/image88.jpeg"/>
  <Override ContentType="image/png" PartName="/ppt/media/image2.png"/>
  <Override ContentType="image/jpeg" PartName="/ppt/media/image29.jpeg"/>
  <Override ContentType="image/png" PartName="/ppt/media/image64.png"/>
  <Override ContentType="image/jpeg" PartName="/ppt/media/image83.jpeg"/>
  <Override ContentType="image/jpeg" PartName="/ppt/media/image152.jpeg"/>
  <Override ContentType="image/png" PartName="/ppt/media/image22.png"/>
  <Override ContentType="image/jpeg" PartName="/ppt/media/image46.jpeg"/>
  <Override ContentType="image/png" PartName="/ppt/media/image171.png"/>
  <Override ContentType="image/jpeg" PartName="/ppt/media/image1.jpeg"/>
  <Override ContentType="image/png" PartName="/ppt/media/image129.png"/>
  <Override ContentType="image/jpeg" PartName="/ppt/media/image76.jpeg"/>
  <Override ContentType="image/jpeg" PartName="/ppt/media/image19.jpeg"/>
  <Override ContentType="image/png" PartName="/ppt/media/image11.png"/>
  <Override ContentType="image/jpeg" PartName="/ppt/media/image151.jpeg"/>
  <Override ContentType="image/png" PartName="/ppt/media/image12.png"/>
  <Override ContentType="image/png" PartName="/ppt/media/image13.png"/>
  <Override ContentType="image/png" PartName="/ppt/media/image57.png"/>
  <Override ContentType="image/jpeg" PartName="/ppt/media/image56.jpeg"/>
  <Override ContentType="image/png" PartName="/ppt/media/image15.png"/>
  <Override ContentType="image/png" PartName="/ppt/media/image186.png"/>
  <Override ContentType="image/png" PartName="/ppt/media/image16.png"/>
  <Override ContentType="image/jpeg" PartName="/ppt/media/image167.jpeg"/>
  <Override ContentType="image/jpeg" PartName="/ppt/media/image52.jpeg"/>
  <Override ContentType="image/png" PartName="/ppt/media/image17.png"/>
  <Override ContentType="image/jpeg" PartName="/ppt/media/image66.jpeg"/>
  <Override ContentType="image/jpeg" PartName="/ppt/media/image164.jpeg"/>
  <Override ContentType="image/png" PartName="/ppt/media/image3.png"/>
  <Override ContentType="image/jpeg" PartName="/ppt/media/image89.jpeg"/>
  <Override ContentType="image/png" PartName="/ppt/media/image53.png"/>
  <Override ContentType="image/png" PartName="/ppt/media/image30.png"/>
  <Override ContentType="image/jpeg" PartName="/ppt/media/image73.jpeg"/>
  <Override ContentType="image/png" PartName="/ppt/media/image7.png"/>
  <Override ContentType="image/jpeg" PartName="/ppt/media/image44.jpeg"/>
  <Override ContentType="image/jpeg" PartName="/ppt/media/image40.jpeg"/>
  <Override ContentType="image/jpeg" PartName="/ppt/media/image178.jpeg"/>
  <Override ContentType="image/png" PartName="/ppt/media/image6.png"/>
  <Override ContentType="image/png" PartName="/ppt/media/image21.png"/>
  <Override ContentType="image/png" PartName="/ppt/media/image47.png"/>
  <Override ContentType="image/x-wmf" PartName="/ppt/media/image49.wmf"/>
  <Override ContentType="image/jpeg" PartName="/ppt/media/image165.jpeg"/>
  <Override ContentType="image/jpeg" PartName="/ppt/media/image50.jpeg"/>
  <Override ContentType="image/png" PartName="/ppt/media/image51.png"/>
  <Override ContentType="image/jpeg" PartName="/ppt/media/image148.jpeg"/>
  <Override ContentType="image/jpeg" PartName="/ppt/media/image94.jpeg"/>
  <Override ContentType="image/jpeg" PartName="/ppt/media/image169.jpeg"/>
  <Override ContentType="image/jpeg" PartName="/ppt/media/image54.jpeg"/>
  <Override ContentType="image/jpeg" PartName="/ppt/media/image141.jpeg"/>
  <Override ContentType="image/png" PartName="/ppt/media/image55.png"/>
  <Override ContentType="image/png" PartName="/ppt/media/image124.png"/>
  <Override ContentType="image/jpeg" PartName="/ppt/media/image60.jpeg"/>
  <Override ContentType="image/jpeg" PartName="/ppt/media/image156.jpeg"/>
  <Override ContentType="image/png" PartName="/ppt/media/image62.png"/>
  <Override ContentType="image/jpeg" PartName="/ppt/media/image142.jpeg"/>
  <Override ContentType="image/png" PartName="/ppt/media/image65.png"/>
  <Override ContentType="image/jpeg" PartName="/ppt/media/image90.jpeg"/>
  <Override ContentType="image/png" PartName="/ppt/media/image67.png"/>
  <Override ContentType="image/png" PartName="/ppt/media/image68.png"/>
  <Override ContentType="image/jpeg" PartName="/ppt/media/image170.jpeg"/>
  <Override ContentType="image/jpeg" PartName="/ppt/media/image137.jpeg"/>
  <Override ContentType="image/png" PartName="/ppt/media/image69.png"/>
  <Override ContentType="image/jpeg" PartName="/ppt/media/image176.jpeg"/>
  <Override ContentType="image/png" PartName="/ppt/media/image71.png"/>
  <Override ContentType="image/jpeg" PartName="/ppt/media/image96.jpeg"/>
  <Override ContentType="image/jpeg" PartName="/ppt/media/image39.jpeg"/>
  <Override ContentType="image/png" PartName="/ppt/media/image20.png"/>
  <Override ContentType="image/jpeg" PartName="/ppt/media/image72.jpeg"/>
  <Override ContentType="image/png" PartName="/ppt/media/image159.png"/>
  <Override ContentType="image/jpeg" PartName="/ppt/media/image79.jpeg"/>
  <Override ContentType="image/jpeg" PartName="/ppt/media/image92.jpeg"/>
  <Override ContentType="image/jpeg" PartName="/ppt/media/image78.jpeg"/>
  <Override ContentType="image/png" PartName="/ppt/media/image80.png"/>
  <Override ContentType="image/jpeg" PartName="/ppt/media/image81.jpeg"/>
  <Override ContentType="image/jpeg" PartName="/ppt/media/image158.jpeg"/>
  <Override ContentType="image/jpeg" PartName="/ppt/media/image43.jpeg"/>
  <Override ContentType="image/png" PartName="/ppt/media/image82.png"/>
  <Override ContentType="image/png" PartName="/ppt/media/image84.png"/>
  <Override ContentType="image/jpeg" PartName="/ppt/media/image24.jpeg"/>
  <Override ContentType="image/jpeg" PartName="/ppt/media/image85.jpeg"/>
  <Override ContentType="image/jpeg" PartName="/ppt/media/image10.jpeg"/>
  <Override ContentType="image/png" PartName="/ppt/media/image86.png"/>
  <Override ContentType="image/png" PartName="/ppt/media/image95.png"/>
  <Override ContentType="application/vnd.openxmlformats-officedocument.theme+xml" PartName="/ppt/theme/theme6.xml"/>
  <Override ContentType="application/vnd.openxmlformats-officedocument.theme+xml" PartName="/ppt/theme/theme5.xml"/>
  <Override ContentType="application/vnd.openxmlformats-officedocument.theme+xml" PartName="/ppt/theme/theme4.xml"/>
  <Override ContentType="application/vnd.openxmlformats-officedocument.theme+xml" PartName="/ppt/theme/theme3.xml"/>
  <Override ContentType="application/vnd.openxmlformats-officedocument.theme+xml" PartName="/ppt/theme/theme2.xml"/>
  <Override ContentType="application/vnd.openxmlformats-officedocument.theme+xml" PartName="/ppt/theme/theme1.xml"/>
  <Override ContentType="application/vnd.openxmlformats-package.relationships+xml" PartName="/ppt/slideMasters/_rels/slideMaster6.xml.rels"/>
  <Override ContentType="application/vnd.openxmlformats-package.relationships+xml" PartName="/ppt/slideMasters/_rels/slideMaster5.xml.rels"/>
  <Override ContentType="application/vnd.openxmlformats-package.relationships+xml" PartName="/ppt/slideMasters/_rels/slideMaster4.xml.rels"/>
  <Override ContentType="application/vnd.openxmlformats-package.relationships+xml" PartName="/ppt/slideMasters/_rels/slideMaster3.xml.rels"/>
  <Override ContentType="application/vnd.openxmlformats-package.relationships+xml" PartName="/ppt/slideMasters/_rels/slideMaster2.xml.rels"/>
  <Override ContentType="application/vnd.openxmlformats-package.relationships+xml" PartName="/ppt/slideMasters/_rels/slideMaster1.xml.rels"/>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Master+xml" PartName="/ppt/slideMasters/slideMaster4.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presentation.main+xml" PartName="/ppt/presentation.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Types>
</file>

<file path=_rels/.rels><?xml version="1.0" encoding="UTF-8" standalone="no" ?><Relationships xmlns="http://schemas.openxmlformats.org/package/2006/relationships"><Relationship Id="rId1" Target="docProps/core.xml" Type="http://schemas.openxmlformats.org/package/2006/relationships/metadata/core-properties"/><Relationship Id="rId2" Target="docProps/app.xml" Type="http://schemas.openxmlformats.org/officeDocument/2006/relationships/extended-properties"/><Relationship Id="rId3" Target="ppt/presentation.xml" Type="http://schemas.openxmlformats.org/officeDocument/2006/relationships/officeDocument"/>
<Relationship Id="rId4" Target="docProps/custom.xml" Type="http://schemas.openxmlformats.org/officeDocument/2006/relationships/custom-properties"/></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36" name="PlaceHolder 2"/>
          <p:cNvSpPr>
            <a:spLocks noGrp="1"/>
          </p:cNvSpPr>
          <p:nvPr>
            <p:ph type="body"/>
          </p:nvPr>
        </p:nvSpPr>
        <p:spPr>
          <a:xfrm>
            <a:off x="304560" y="1554120"/>
            <a:ext cx="868500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37" name="PlaceHolder 3"/>
          <p:cNvSpPr>
            <a:spLocks noGrp="1"/>
          </p:cNvSpPr>
          <p:nvPr>
            <p:ph type="body"/>
          </p:nvPr>
        </p:nvSpPr>
        <p:spPr>
          <a:xfrm>
            <a:off x="304560" y="3917520"/>
            <a:ext cx="868500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39" name="PlaceHolder 2"/>
          <p:cNvSpPr>
            <a:spLocks noGrp="1"/>
          </p:cNvSpPr>
          <p:nvPr>
            <p:ph type="body"/>
          </p:nvPr>
        </p:nvSpPr>
        <p:spPr>
          <a:xfrm>
            <a:off x="30456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40" name="PlaceHolder 3"/>
          <p:cNvSpPr>
            <a:spLocks noGrp="1"/>
          </p:cNvSpPr>
          <p:nvPr>
            <p:ph type="body"/>
          </p:nvPr>
        </p:nvSpPr>
        <p:spPr>
          <a:xfrm>
            <a:off x="475488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41" name="PlaceHolder 4"/>
          <p:cNvSpPr>
            <a:spLocks noGrp="1"/>
          </p:cNvSpPr>
          <p:nvPr>
            <p:ph type="body"/>
          </p:nvPr>
        </p:nvSpPr>
        <p:spPr>
          <a:xfrm>
            <a:off x="304560" y="39175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42" name="PlaceHolder 5"/>
          <p:cNvSpPr>
            <a:spLocks noGrp="1"/>
          </p:cNvSpPr>
          <p:nvPr>
            <p:ph type="body"/>
          </p:nvPr>
        </p:nvSpPr>
        <p:spPr>
          <a:xfrm>
            <a:off x="4754880" y="39175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44" name="PlaceHolder 2"/>
          <p:cNvSpPr>
            <a:spLocks noGrp="1"/>
          </p:cNvSpPr>
          <p:nvPr>
            <p:ph type="body"/>
          </p:nvPr>
        </p:nvSpPr>
        <p:spPr>
          <a:xfrm>
            <a:off x="304560" y="15541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45" name="PlaceHolder 3"/>
          <p:cNvSpPr>
            <a:spLocks noGrp="1"/>
          </p:cNvSpPr>
          <p:nvPr>
            <p:ph type="body"/>
          </p:nvPr>
        </p:nvSpPr>
        <p:spPr>
          <a:xfrm>
            <a:off x="3241080" y="15541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46" name="PlaceHolder 4"/>
          <p:cNvSpPr>
            <a:spLocks noGrp="1"/>
          </p:cNvSpPr>
          <p:nvPr>
            <p:ph type="body"/>
          </p:nvPr>
        </p:nvSpPr>
        <p:spPr>
          <a:xfrm>
            <a:off x="6177960" y="15541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47" name="PlaceHolder 5"/>
          <p:cNvSpPr>
            <a:spLocks noGrp="1"/>
          </p:cNvSpPr>
          <p:nvPr>
            <p:ph type="body"/>
          </p:nvPr>
        </p:nvSpPr>
        <p:spPr>
          <a:xfrm>
            <a:off x="304560" y="39175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48" name="PlaceHolder 6"/>
          <p:cNvSpPr>
            <a:spLocks noGrp="1"/>
          </p:cNvSpPr>
          <p:nvPr>
            <p:ph type="body"/>
          </p:nvPr>
        </p:nvSpPr>
        <p:spPr>
          <a:xfrm>
            <a:off x="3241080" y="39175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49" name="PlaceHolder 7"/>
          <p:cNvSpPr>
            <a:spLocks noGrp="1"/>
          </p:cNvSpPr>
          <p:nvPr>
            <p:ph type="body"/>
          </p:nvPr>
        </p:nvSpPr>
        <p:spPr>
          <a:xfrm>
            <a:off x="6177960" y="39175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7"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68" name="PlaceHolder 2"/>
          <p:cNvSpPr>
            <a:spLocks noGrp="1"/>
          </p:cNvSpPr>
          <p:nvPr>
            <p:ph type="subTitle"/>
          </p:nvPr>
        </p:nvSpPr>
        <p:spPr>
          <a:xfrm>
            <a:off x="304560" y="1554120"/>
            <a:ext cx="8685000" cy="4524480"/>
          </a:xfrm>
          <a:prstGeom prst="rect">
            <a:avLst/>
          </a:prstGeom>
        </p:spPr>
        <p:txBody>
          <a:bodyPr lIns="0" rIns="0" tIns="0" bIns="0" anchor="ctr">
            <a:spAutoFit/>
          </a:bodyPr>
          <a:p>
            <a:pPr marL="342720" indent="-342720" algn="ctr">
              <a:spcBef>
                <a:spcPts val="799"/>
              </a:spcBef>
            </a:pPr>
            <a:endParaRPr b="0" lang="en-US" sz="3200" spc="-1" strike="noStrike">
              <a:solidFill>
                <a:srgbClr val="424456"/>
              </a:solidFill>
              <a:latin typeface="Franklin Gothic Book"/>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70" name="PlaceHolder 2"/>
          <p:cNvSpPr>
            <a:spLocks noGrp="1"/>
          </p:cNvSpPr>
          <p:nvPr>
            <p:ph type="body"/>
          </p:nvPr>
        </p:nvSpPr>
        <p:spPr>
          <a:xfrm>
            <a:off x="304560" y="1554120"/>
            <a:ext cx="868500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72" name="PlaceHolder 2"/>
          <p:cNvSpPr>
            <a:spLocks noGrp="1"/>
          </p:cNvSpPr>
          <p:nvPr>
            <p:ph type="body"/>
          </p:nvPr>
        </p:nvSpPr>
        <p:spPr>
          <a:xfrm>
            <a:off x="304560" y="1554120"/>
            <a:ext cx="423792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73" name="PlaceHolder 3"/>
          <p:cNvSpPr>
            <a:spLocks noGrp="1"/>
          </p:cNvSpPr>
          <p:nvPr>
            <p:ph type="body"/>
          </p:nvPr>
        </p:nvSpPr>
        <p:spPr>
          <a:xfrm>
            <a:off x="4754880" y="1554120"/>
            <a:ext cx="423792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4"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5" name="PlaceHolder 1"/>
          <p:cNvSpPr>
            <a:spLocks noGrp="1"/>
          </p:cNvSpPr>
          <p:nvPr>
            <p:ph type="subTitle"/>
          </p:nvPr>
        </p:nvSpPr>
        <p:spPr>
          <a:xfrm>
            <a:off x="304560" y="457200"/>
            <a:ext cx="8685000" cy="3879360"/>
          </a:xfrm>
          <a:prstGeom prst="rect">
            <a:avLst/>
          </a:prstGeom>
        </p:spPr>
        <p:txBody>
          <a:bodyPr lIns="0" rIns="0" tIns="0" bIns="0" anchor="ctr">
            <a:spAutoFit/>
          </a:bodyPr>
          <a:p>
            <a:pPr marL="342720" indent="-342720" algn="ctr">
              <a:spcBef>
                <a:spcPts val="799"/>
              </a:spcBef>
            </a:pPr>
            <a:endParaRPr b="0" lang="en-US" sz="3200" spc="-1" strike="noStrike">
              <a:solidFill>
                <a:srgbClr val="424456"/>
              </a:solidFill>
              <a:latin typeface="Franklin Gothic Book"/>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77" name="PlaceHolder 2"/>
          <p:cNvSpPr>
            <a:spLocks noGrp="1"/>
          </p:cNvSpPr>
          <p:nvPr>
            <p:ph type="body"/>
          </p:nvPr>
        </p:nvSpPr>
        <p:spPr>
          <a:xfrm>
            <a:off x="30456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78" name="PlaceHolder 3"/>
          <p:cNvSpPr>
            <a:spLocks noGrp="1"/>
          </p:cNvSpPr>
          <p:nvPr>
            <p:ph type="body"/>
          </p:nvPr>
        </p:nvSpPr>
        <p:spPr>
          <a:xfrm>
            <a:off x="4754880" y="1554120"/>
            <a:ext cx="423792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79" name="PlaceHolder 4"/>
          <p:cNvSpPr>
            <a:spLocks noGrp="1"/>
          </p:cNvSpPr>
          <p:nvPr>
            <p:ph type="body"/>
          </p:nvPr>
        </p:nvSpPr>
        <p:spPr>
          <a:xfrm>
            <a:off x="304560" y="39175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4"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15" name="PlaceHolder 2"/>
          <p:cNvSpPr>
            <a:spLocks noGrp="1"/>
          </p:cNvSpPr>
          <p:nvPr>
            <p:ph type="subTitle"/>
          </p:nvPr>
        </p:nvSpPr>
        <p:spPr>
          <a:xfrm>
            <a:off x="304560" y="1554120"/>
            <a:ext cx="8685000" cy="4524480"/>
          </a:xfrm>
          <a:prstGeom prst="rect">
            <a:avLst/>
          </a:prstGeom>
        </p:spPr>
        <p:txBody>
          <a:bodyPr lIns="0" rIns="0" tIns="0" bIns="0" anchor="ctr">
            <a:spAutoFit/>
          </a:bodyPr>
          <a:p>
            <a:pPr marL="342720" indent="-342720" algn="ctr">
              <a:spcBef>
                <a:spcPts val="799"/>
              </a:spcBef>
            </a:pPr>
            <a:endParaRPr b="0" lang="en-US" sz="3200" spc="-1" strike="noStrike">
              <a:solidFill>
                <a:srgbClr val="424456"/>
              </a:solidFill>
              <a:latin typeface="Franklin Gothic Book"/>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81" name="PlaceHolder 2"/>
          <p:cNvSpPr>
            <a:spLocks noGrp="1"/>
          </p:cNvSpPr>
          <p:nvPr>
            <p:ph type="body"/>
          </p:nvPr>
        </p:nvSpPr>
        <p:spPr>
          <a:xfrm>
            <a:off x="304560" y="1554120"/>
            <a:ext cx="423792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82" name="PlaceHolder 3"/>
          <p:cNvSpPr>
            <a:spLocks noGrp="1"/>
          </p:cNvSpPr>
          <p:nvPr>
            <p:ph type="body"/>
          </p:nvPr>
        </p:nvSpPr>
        <p:spPr>
          <a:xfrm>
            <a:off x="475488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83" name="PlaceHolder 4"/>
          <p:cNvSpPr>
            <a:spLocks noGrp="1"/>
          </p:cNvSpPr>
          <p:nvPr>
            <p:ph type="body"/>
          </p:nvPr>
        </p:nvSpPr>
        <p:spPr>
          <a:xfrm>
            <a:off x="4754880" y="39175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85" name="PlaceHolder 2"/>
          <p:cNvSpPr>
            <a:spLocks noGrp="1"/>
          </p:cNvSpPr>
          <p:nvPr>
            <p:ph type="body"/>
          </p:nvPr>
        </p:nvSpPr>
        <p:spPr>
          <a:xfrm>
            <a:off x="30456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86" name="PlaceHolder 3"/>
          <p:cNvSpPr>
            <a:spLocks noGrp="1"/>
          </p:cNvSpPr>
          <p:nvPr>
            <p:ph type="body"/>
          </p:nvPr>
        </p:nvSpPr>
        <p:spPr>
          <a:xfrm>
            <a:off x="475488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87" name="PlaceHolder 4"/>
          <p:cNvSpPr>
            <a:spLocks noGrp="1"/>
          </p:cNvSpPr>
          <p:nvPr>
            <p:ph type="body"/>
          </p:nvPr>
        </p:nvSpPr>
        <p:spPr>
          <a:xfrm>
            <a:off x="304560" y="3917520"/>
            <a:ext cx="868500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89" name="PlaceHolder 2"/>
          <p:cNvSpPr>
            <a:spLocks noGrp="1"/>
          </p:cNvSpPr>
          <p:nvPr>
            <p:ph type="body"/>
          </p:nvPr>
        </p:nvSpPr>
        <p:spPr>
          <a:xfrm>
            <a:off x="304560" y="1554120"/>
            <a:ext cx="868500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90" name="PlaceHolder 3"/>
          <p:cNvSpPr>
            <a:spLocks noGrp="1"/>
          </p:cNvSpPr>
          <p:nvPr>
            <p:ph type="body"/>
          </p:nvPr>
        </p:nvSpPr>
        <p:spPr>
          <a:xfrm>
            <a:off x="304560" y="3917520"/>
            <a:ext cx="868500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92" name="PlaceHolder 2"/>
          <p:cNvSpPr>
            <a:spLocks noGrp="1"/>
          </p:cNvSpPr>
          <p:nvPr>
            <p:ph type="body"/>
          </p:nvPr>
        </p:nvSpPr>
        <p:spPr>
          <a:xfrm>
            <a:off x="30456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93" name="PlaceHolder 3"/>
          <p:cNvSpPr>
            <a:spLocks noGrp="1"/>
          </p:cNvSpPr>
          <p:nvPr>
            <p:ph type="body"/>
          </p:nvPr>
        </p:nvSpPr>
        <p:spPr>
          <a:xfrm>
            <a:off x="475488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94" name="PlaceHolder 4"/>
          <p:cNvSpPr>
            <a:spLocks noGrp="1"/>
          </p:cNvSpPr>
          <p:nvPr>
            <p:ph type="body"/>
          </p:nvPr>
        </p:nvSpPr>
        <p:spPr>
          <a:xfrm>
            <a:off x="304560" y="39175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95" name="PlaceHolder 5"/>
          <p:cNvSpPr>
            <a:spLocks noGrp="1"/>
          </p:cNvSpPr>
          <p:nvPr>
            <p:ph type="body"/>
          </p:nvPr>
        </p:nvSpPr>
        <p:spPr>
          <a:xfrm>
            <a:off x="4754880" y="39175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97" name="PlaceHolder 2"/>
          <p:cNvSpPr>
            <a:spLocks noGrp="1"/>
          </p:cNvSpPr>
          <p:nvPr>
            <p:ph type="body"/>
          </p:nvPr>
        </p:nvSpPr>
        <p:spPr>
          <a:xfrm>
            <a:off x="304560" y="15541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98" name="PlaceHolder 3"/>
          <p:cNvSpPr>
            <a:spLocks noGrp="1"/>
          </p:cNvSpPr>
          <p:nvPr>
            <p:ph type="body"/>
          </p:nvPr>
        </p:nvSpPr>
        <p:spPr>
          <a:xfrm>
            <a:off x="3241080" y="15541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99" name="PlaceHolder 4"/>
          <p:cNvSpPr>
            <a:spLocks noGrp="1"/>
          </p:cNvSpPr>
          <p:nvPr>
            <p:ph type="body"/>
          </p:nvPr>
        </p:nvSpPr>
        <p:spPr>
          <a:xfrm>
            <a:off x="6177960" y="15541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00" name="PlaceHolder 5"/>
          <p:cNvSpPr>
            <a:spLocks noGrp="1"/>
          </p:cNvSpPr>
          <p:nvPr>
            <p:ph type="body"/>
          </p:nvPr>
        </p:nvSpPr>
        <p:spPr>
          <a:xfrm>
            <a:off x="304560" y="39175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01" name="PlaceHolder 6"/>
          <p:cNvSpPr>
            <a:spLocks noGrp="1"/>
          </p:cNvSpPr>
          <p:nvPr>
            <p:ph type="body"/>
          </p:nvPr>
        </p:nvSpPr>
        <p:spPr>
          <a:xfrm>
            <a:off x="3241080" y="39175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02" name="PlaceHolder 7"/>
          <p:cNvSpPr>
            <a:spLocks noGrp="1"/>
          </p:cNvSpPr>
          <p:nvPr>
            <p:ph type="body"/>
          </p:nvPr>
        </p:nvSpPr>
        <p:spPr>
          <a:xfrm>
            <a:off x="6177960" y="39175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7"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118" name="PlaceHolder 2"/>
          <p:cNvSpPr>
            <a:spLocks noGrp="1"/>
          </p:cNvSpPr>
          <p:nvPr>
            <p:ph type="subTitle"/>
          </p:nvPr>
        </p:nvSpPr>
        <p:spPr>
          <a:xfrm>
            <a:off x="304560" y="1554120"/>
            <a:ext cx="8685000" cy="4524480"/>
          </a:xfrm>
          <a:prstGeom prst="rect">
            <a:avLst/>
          </a:prstGeom>
        </p:spPr>
        <p:txBody>
          <a:bodyPr lIns="0" rIns="0" tIns="0" bIns="0" anchor="ctr">
            <a:spAutoFit/>
          </a:bodyPr>
          <a:p>
            <a:pPr marL="342720" indent="-342720" algn="ctr">
              <a:spcBef>
                <a:spcPts val="799"/>
              </a:spcBef>
            </a:pPr>
            <a:endParaRPr b="0" lang="en-US" sz="3200" spc="-1" strike="noStrike">
              <a:solidFill>
                <a:srgbClr val="424456"/>
              </a:solidFill>
              <a:latin typeface="Franklin Gothic Book"/>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120" name="PlaceHolder 2"/>
          <p:cNvSpPr>
            <a:spLocks noGrp="1"/>
          </p:cNvSpPr>
          <p:nvPr>
            <p:ph type="body"/>
          </p:nvPr>
        </p:nvSpPr>
        <p:spPr>
          <a:xfrm>
            <a:off x="304560" y="1554120"/>
            <a:ext cx="868500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122" name="PlaceHolder 2"/>
          <p:cNvSpPr>
            <a:spLocks noGrp="1"/>
          </p:cNvSpPr>
          <p:nvPr>
            <p:ph type="body"/>
          </p:nvPr>
        </p:nvSpPr>
        <p:spPr>
          <a:xfrm>
            <a:off x="304560" y="1554120"/>
            <a:ext cx="423792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23" name="PlaceHolder 3"/>
          <p:cNvSpPr>
            <a:spLocks noGrp="1"/>
          </p:cNvSpPr>
          <p:nvPr>
            <p:ph type="body"/>
          </p:nvPr>
        </p:nvSpPr>
        <p:spPr>
          <a:xfrm>
            <a:off x="4754880" y="1554120"/>
            <a:ext cx="423792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4"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17" name="PlaceHolder 2"/>
          <p:cNvSpPr>
            <a:spLocks noGrp="1"/>
          </p:cNvSpPr>
          <p:nvPr>
            <p:ph type="body"/>
          </p:nvPr>
        </p:nvSpPr>
        <p:spPr>
          <a:xfrm>
            <a:off x="304560" y="1554120"/>
            <a:ext cx="868500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5" name="PlaceHolder 1"/>
          <p:cNvSpPr>
            <a:spLocks noGrp="1"/>
          </p:cNvSpPr>
          <p:nvPr>
            <p:ph type="subTitle"/>
          </p:nvPr>
        </p:nvSpPr>
        <p:spPr>
          <a:xfrm>
            <a:off x="304560" y="457200"/>
            <a:ext cx="8685000" cy="3879360"/>
          </a:xfrm>
          <a:prstGeom prst="rect">
            <a:avLst/>
          </a:prstGeom>
        </p:spPr>
        <p:txBody>
          <a:bodyPr lIns="0" rIns="0" tIns="0" bIns="0" anchor="ctr">
            <a:spAutoFit/>
          </a:bodyPr>
          <a:p>
            <a:pPr marL="342720" indent="-342720" algn="ctr">
              <a:spcBef>
                <a:spcPts val="799"/>
              </a:spcBef>
            </a:pPr>
            <a:endParaRPr b="0" lang="en-US" sz="3200" spc="-1" strike="noStrike">
              <a:solidFill>
                <a:srgbClr val="424456"/>
              </a:solidFill>
              <a:latin typeface="Franklin Gothic Book"/>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127" name="PlaceHolder 2"/>
          <p:cNvSpPr>
            <a:spLocks noGrp="1"/>
          </p:cNvSpPr>
          <p:nvPr>
            <p:ph type="body"/>
          </p:nvPr>
        </p:nvSpPr>
        <p:spPr>
          <a:xfrm>
            <a:off x="30456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28" name="PlaceHolder 3"/>
          <p:cNvSpPr>
            <a:spLocks noGrp="1"/>
          </p:cNvSpPr>
          <p:nvPr>
            <p:ph type="body"/>
          </p:nvPr>
        </p:nvSpPr>
        <p:spPr>
          <a:xfrm>
            <a:off x="4754880" y="1554120"/>
            <a:ext cx="423792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29" name="PlaceHolder 4"/>
          <p:cNvSpPr>
            <a:spLocks noGrp="1"/>
          </p:cNvSpPr>
          <p:nvPr>
            <p:ph type="body"/>
          </p:nvPr>
        </p:nvSpPr>
        <p:spPr>
          <a:xfrm>
            <a:off x="304560" y="39175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131" name="PlaceHolder 2"/>
          <p:cNvSpPr>
            <a:spLocks noGrp="1"/>
          </p:cNvSpPr>
          <p:nvPr>
            <p:ph type="body"/>
          </p:nvPr>
        </p:nvSpPr>
        <p:spPr>
          <a:xfrm>
            <a:off x="304560" y="1554120"/>
            <a:ext cx="423792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32" name="PlaceHolder 3"/>
          <p:cNvSpPr>
            <a:spLocks noGrp="1"/>
          </p:cNvSpPr>
          <p:nvPr>
            <p:ph type="body"/>
          </p:nvPr>
        </p:nvSpPr>
        <p:spPr>
          <a:xfrm>
            <a:off x="475488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33" name="PlaceHolder 4"/>
          <p:cNvSpPr>
            <a:spLocks noGrp="1"/>
          </p:cNvSpPr>
          <p:nvPr>
            <p:ph type="body"/>
          </p:nvPr>
        </p:nvSpPr>
        <p:spPr>
          <a:xfrm>
            <a:off x="4754880" y="39175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135" name="PlaceHolder 2"/>
          <p:cNvSpPr>
            <a:spLocks noGrp="1"/>
          </p:cNvSpPr>
          <p:nvPr>
            <p:ph type="body"/>
          </p:nvPr>
        </p:nvSpPr>
        <p:spPr>
          <a:xfrm>
            <a:off x="30456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36" name="PlaceHolder 3"/>
          <p:cNvSpPr>
            <a:spLocks noGrp="1"/>
          </p:cNvSpPr>
          <p:nvPr>
            <p:ph type="body"/>
          </p:nvPr>
        </p:nvSpPr>
        <p:spPr>
          <a:xfrm>
            <a:off x="475488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37" name="PlaceHolder 4"/>
          <p:cNvSpPr>
            <a:spLocks noGrp="1"/>
          </p:cNvSpPr>
          <p:nvPr>
            <p:ph type="body"/>
          </p:nvPr>
        </p:nvSpPr>
        <p:spPr>
          <a:xfrm>
            <a:off x="304560" y="3917520"/>
            <a:ext cx="868500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139" name="PlaceHolder 2"/>
          <p:cNvSpPr>
            <a:spLocks noGrp="1"/>
          </p:cNvSpPr>
          <p:nvPr>
            <p:ph type="body"/>
          </p:nvPr>
        </p:nvSpPr>
        <p:spPr>
          <a:xfrm>
            <a:off x="304560" y="1554120"/>
            <a:ext cx="868500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40" name="PlaceHolder 3"/>
          <p:cNvSpPr>
            <a:spLocks noGrp="1"/>
          </p:cNvSpPr>
          <p:nvPr>
            <p:ph type="body"/>
          </p:nvPr>
        </p:nvSpPr>
        <p:spPr>
          <a:xfrm>
            <a:off x="304560" y="3917520"/>
            <a:ext cx="868500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142" name="PlaceHolder 2"/>
          <p:cNvSpPr>
            <a:spLocks noGrp="1"/>
          </p:cNvSpPr>
          <p:nvPr>
            <p:ph type="body"/>
          </p:nvPr>
        </p:nvSpPr>
        <p:spPr>
          <a:xfrm>
            <a:off x="30456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43" name="PlaceHolder 3"/>
          <p:cNvSpPr>
            <a:spLocks noGrp="1"/>
          </p:cNvSpPr>
          <p:nvPr>
            <p:ph type="body"/>
          </p:nvPr>
        </p:nvSpPr>
        <p:spPr>
          <a:xfrm>
            <a:off x="475488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44" name="PlaceHolder 4"/>
          <p:cNvSpPr>
            <a:spLocks noGrp="1"/>
          </p:cNvSpPr>
          <p:nvPr>
            <p:ph type="body"/>
          </p:nvPr>
        </p:nvSpPr>
        <p:spPr>
          <a:xfrm>
            <a:off x="304560" y="39175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45" name="PlaceHolder 5"/>
          <p:cNvSpPr>
            <a:spLocks noGrp="1"/>
          </p:cNvSpPr>
          <p:nvPr>
            <p:ph type="body"/>
          </p:nvPr>
        </p:nvSpPr>
        <p:spPr>
          <a:xfrm>
            <a:off x="4754880" y="39175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147" name="PlaceHolder 2"/>
          <p:cNvSpPr>
            <a:spLocks noGrp="1"/>
          </p:cNvSpPr>
          <p:nvPr>
            <p:ph type="body"/>
          </p:nvPr>
        </p:nvSpPr>
        <p:spPr>
          <a:xfrm>
            <a:off x="304560" y="15541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48" name="PlaceHolder 3"/>
          <p:cNvSpPr>
            <a:spLocks noGrp="1"/>
          </p:cNvSpPr>
          <p:nvPr>
            <p:ph type="body"/>
          </p:nvPr>
        </p:nvSpPr>
        <p:spPr>
          <a:xfrm>
            <a:off x="3241080" y="15541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49" name="PlaceHolder 4"/>
          <p:cNvSpPr>
            <a:spLocks noGrp="1"/>
          </p:cNvSpPr>
          <p:nvPr>
            <p:ph type="body"/>
          </p:nvPr>
        </p:nvSpPr>
        <p:spPr>
          <a:xfrm>
            <a:off x="6177960" y="15541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50" name="PlaceHolder 5"/>
          <p:cNvSpPr>
            <a:spLocks noGrp="1"/>
          </p:cNvSpPr>
          <p:nvPr>
            <p:ph type="body"/>
          </p:nvPr>
        </p:nvSpPr>
        <p:spPr>
          <a:xfrm>
            <a:off x="304560" y="39175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51" name="PlaceHolder 6"/>
          <p:cNvSpPr>
            <a:spLocks noGrp="1"/>
          </p:cNvSpPr>
          <p:nvPr>
            <p:ph type="body"/>
          </p:nvPr>
        </p:nvSpPr>
        <p:spPr>
          <a:xfrm>
            <a:off x="3241080" y="39175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52" name="PlaceHolder 7"/>
          <p:cNvSpPr>
            <a:spLocks noGrp="1"/>
          </p:cNvSpPr>
          <p:nvPr>
            <p:ph type="body"/>
          </p:nvPr>
        </p:nvSpPr>
        <p:spPr>
          <a:xfrm>
            <a:off x="6177960" y="39175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0"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171" name="PlaceHolder 2"/>
          <p:cNvSpPr>
            <a:spLocks noGrp="1"/>
          </p:cNvSpPr>
          <p:nvPr>
            <p:ph type="subTitle"/>
          </p:nvPr>
        </p:nvSpPr>
        <p:spPr>
          <a:xfrm>
            <a:off x="304560" y="1554120"/>
            <a:ext cx="8685000" cy="4524480"/>
          </a:xfrm>
          <a:prstGeom prst="rect">
            <a:avLst/>
          </a:prstGeom>
        </p:spPr>
        <p:txBody>
          <a:bodyPr lIns="0" rIns="0" tIns="0" bIns="0" anchor="ctr">
            <a:spAutoFit/>
          </a:bodyPr>
          <a:p>
            <a:pPr marL="342720" indent="-342720" algn="ctr">
              <a:spcBef>
                <a:spcPts val="799"/>
              </a:spcBef>
            </a:pPr>
            <a:endParaRPr b="0" lang="en-US" sz="3200" spc="-1" strike="noStrike">
              <a:solidFill>
                <a:srgbClr val="424456"/>
              </a:solidFill>
              <a:latin typeface="Franklin Gothic Book"/>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173" name="PlaceHolder 2"/>
          <p:cNvSpPr>
            <a:spLocks noGrp="1"/>
          </p:cNvSpPr>
          <p:nvPr>
            <p:ph type="body"/>
          </p:nvPr>
        </p:nvSpPr>
        <p:spPr>
          <a:xfrm>
            <a:off x="304560" y="1554120"/>
            <a:ext cx="868500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19" name="PlaceHolder 2"/>
          <p:cNvSpPr>
            <a:spLocks noGrp="1"/>
          </p:cNvSpPr>
          <p:nvPr>
            <p:ph type="body"/>
          </p:nvPr>
        </p:nvSpPr>
        <p:spPr>
          <a:xfrm>
            <a:off x="304560" y="1554120"/>
            <a:ext cx="423792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0" name="PlaceHolder 3"/>
          <p:cNvSpPr>
            <a:spLocks noGrp="1"/>
          </p:cNvSpPr>
          <p:nvPr>
            <p:ph type="body"/>
          </p:nvPr>
        </p:nvSpPr>
        <p:spPr>
          <a:xfrm>
            <a:off x="4754880" y="1554120"/>
            <a:ext cx="423792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175" name="PlaceHolder 2"/>
          <p:cNvSpPr>
            <a:spLocks noGrp="1"/>
          </p:cNvSpPr>
          <p:nvPr>
            <p:ph type="body"/>
          </p:nvPr>
        </p:nvSpPr>
        <p:spPr>
          <a:xfrm>
            <a:off x="304560" y="1554120"/>
            <a:ext cx="423792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76" name="PlaceHolder 3"/>
          <p:cNvSpPr>
            <a:spLocks noGrp="1"/>
          </p:cNvSpPr>
          <p:nvPr>
            <p:ph type="body"/>
          </p:nvPr>
        </p:nvSpPr>
        <p:spPr>
          <a:xfrm>
            <a:off x="4754880" y="1554120"/>
            <a:ext cx="423792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7"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8" name="PlaceHolder 1"/>
          <p:cNvSpPr>
            <a:spLocks noGrp="1"/>
          </p:cNvSpPr>
          <p:nvPr>
            <p:ph type="subTitle"/>
          </p:nvPr>
        </p:nvSpPr>
        <p:spPr>
          <a:xfrm>
            <a:off x="304560" y="457200"/>
            <a:ext cx="8685000" cy="3879360"/>
          </a:xfrm>
          <a:prstGeom prst="rect">
            <a:avLst/>
          </a:prstGeom>
        </p:spPr>
        <p:txBody>
          <a:bodyPr lIns="0" rIns="0" tIns="0" bIns="0" anchor="ctr">
            <a:spAutoFit/>
          </a:bodyPr>
          <a:p>
            <a:pPr marL="342720" indent="-342720" algn="ctr">
              <a:spcBef>
                <a:spcPts val="799"/>
              </a:spcBef>
            </a:pPr>
            <a:endParaRPr b="0" lang="en-US" sz="3200" spc="-1" strike="noStrike">
              <a:solidFill>
                <a:srgbClr val="424456"/>
              </a:solidFill>
              <a:latin typeface="Franklin Gothic Book"/>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180" name="PlaceHolder 2"/>
          <p:cNvSpPr>
            <a:spLocks noGrp="1"/>
          </p:cNvSpPr>
          <p:nvPr>
            <p:ph type="body"/>
          </p:nvPr>
        </p:nvSpPr>
        <p:spPr>
          <a:xfrm>
            <a:off x="30456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81" name="PlaceHolder 3"/>
          <p:cNvSpPr>
            <a:spLocks noGrp="1"/>
          </p:cNvSpPr>
          <p:nvPr>
            <p:ph type="body"/>
          </p:nvPr>
        </p:nvSpPr>
        <p:spPr>
          <a:xfrm>
            <a:off x="4754880" y="1554120"/>
            <a:ext cx="423792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82" name="PlaceHolder 4"/>
          <p:cNvSpPr>
            <a:spLocks noGrp="1"/>
          </p:cNvSpPr>
          <p:nvPr>
            <p:ph type="body"/>
          </p:nvPr>
        </p:nvSpPr>
        <p:spPr>
          <a:xfrm>
            <a:off x="304560" y="39175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184" name="PlaceHolder 2"/>
          <p:cNvSpPr>
            <a:spLocks noGrp="1"/>
          </p:cNvSpPr>
          <p:nvPr>
            <p:ph type="body"/>
          </p:nvPr>
        </p:nvSpPr>
        <p:spPr>
          <a:xfrm>
            <a:off x="304560" y="1554120"/>
            <a:ext cx="423792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85" name="PlaceHolder 3"/>
          <p:cNvSpPr>
            <a:spLocks noGrp="1"/>
          </p:cNvSpPr>
          <p:nvPr>
            <p:ph type="body"/>
          </p:nvPr>
        </p:nvSpPr>
        <p:spPr>
          <a:xfrm>
            <a:off x="475488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86" name="PlaceHolder 4"/>
          <p:cNvSpPr>
            <a:spLocks noGrp="1"/>
          </p:cNvSpPr>
          <p:nvPr>
            <p:ph type="body"/>
          </p:nvPr>
        </p:nvSpPr>
        <p:spPr>
          <a:xfrm>
            <a:off x="4754880" y="39175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188" name="PlaceHolder 2"/>
          <p:cNvSpPr>
            <a:spLocks noGrp="1"/>
          </p:cNvSpPr>
          <p:nvPr>
            <p:ph type="body"/>
          </p:nvPr>
        </p:nvSpPr>
        <p:spPr>
          <a:xfrm>
            <a:off x="30456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89" name="PlaceHolder 3"/>
          <p:cNvSpPr>
            <a:spLocks noGrp="1"/>
          </p:cNvSpPr>
          <p:nvPr>
            <p:ph type="body"/>
          </p:nvPr>
        </p:nvSpPr>
        <p:spPr>
          <a:xfrm>
            <a:off x="475488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90" name="PlaceHolder 4"/>
          <p:cNvSpPr>
            <a:spLocks noGrp="1"/>
          </p:cNvSpPr>
          <p:nvPr>
            <p:ph type="body"/>
          </p:nvPr>
        </p:nvSpPr>
        <p:spPr>
          <a:xfrm>
            <a:off x="304560" y="3917520"/>
            <a:ext cx="868500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192" name="PlaceHolder 2"/>
          <p:cNvSpPr>
            <a:spLocks noGrp="1"/>
          </p:cNvSpPr>
          <p:nvPr>
            <p:ph type="body"/>
          </p:nvPr>
        </p:nvSpPr>
        <p:spPr>
          <a:xfrm>
            <a:off x="304560" y="1554120"/>
            <a:ext cx="868500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93" name="PlaceHolder 3"/>
          <p:cNvSpPr>
            <a:spLocks noGrp="1"/>
          </p:cNvSpPr>
          <p:nvPr>
            <p:ph type="body"/>
          </p:nvPr>
        </p:nvSpPr>
        <p:spPr>
          <a:xfrm>
            <a:off x="304560" y="3917520"/>
            <a:ext cx="868500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195" name="PlaceHolder 2"/>
          <p:cNvSpPr>
            <a:spLocks noGrp="1"/>
          </p:cNvSpPr>
          <p:nvPr>
            <p:ph type="body"/>
          </p:nvPr>
        </p:nvSpPr>
        <p:spPr>
          <a:xfrm>
            <a:off x="30456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96" name="PlaceHolder 3"/>
          <p:cNvSpPr>
            <a:spLocks noGrp="1"/>
          </p:cNvSpPr>
          <p:nvPr>
            <p:ph type="body"/>
          </p:nvPr>
        </p:nvSpPr>
        <p:spPr>
          <a:xfrm>
            <a:off x="475488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97" name="PlaceHolder 4"/>
          <p:cNvSpPr>
            <a:spLocks noGrp="1"/>
          </p:cNvSpPr>
          <p:nvPr>
            <p:ph type="body"/>
          </p:nvPr>
        </p:nvSpPr>
        <p:spPr>
          <a:xfrm>
            <a:off x="304560" y="39175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198" name="PlaceHolder 5"/>
          <p:cNvSpPr>
            <a:spLocks noGrp="1"/>
          </p:cNvSpPr>
          <p:nvPr>
            <p:ph type="body"/>
          </p:nvPr>
        </p:nvSpPr>
        <p:spPr>
          <a:xfrm>
            <a:off x="4754880" y="39175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200" name="PlaceHolder 2"/>
          <p:cNvSpPr>
            <a:spLocks noGrp="1"/>
          </p:cNvSpPr>
          <p:nvPr>
            <p:ph type="body"/>
          </p:nvPr>
        </p:nvSpPr>
        <p:spPr>
          <a:xfrm>
            <a:off x="304560" y="15541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01" name="PlaceHolder 3"/>
          <p:cNvSpPr>
            <a:spLocks noGrp="1"/>
          </p:cNvSpPr>
          <p:nvPr>
            <p:ph type="body"/>
          </p:nvPr>
        </p:nvSpPr>
        <p:spPr>
          <a:xfrm>
            <a:off x="3241080" y="15541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02" name="PlaceHolder 4"/>
          <p:cNvSpPr>
            <a:spLocks noGrp="1"/>
          </p:cNvSpPr>
          <p:nvPr>
            <p:ph type="body"/>
          </p:nvPr>
        </p:nvSpPr>
        <p:spPr>
          <a:xfrm>
            <a:off x="6177960" y="15541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03" name="PlaceHolder 5"/>
          <p:cNvSpPr>
            <a:spLocks noGrp="1"/>
          </p:cNvSpPr>
          <p:nvPr>
            <p:ph type="body"/>
          </p:nvPr>
        </p:nvSpPr>
        <p:spPr>
          <a:xfrm>
            <a:off x="304560" y="39175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04" name="PlaceHolder 6"/>
          <p:cNvSpPr>
            <a:spLocks noGrp="1"/>
          </p:cNvSpPr>
          <p:nvPr>
            <p:ph type="body"/>
          </p:nvPr>
        </p:nvSpPr>
        <p:spPr>
          <a:xfrm>
            <a:off x="3241080" y="39175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05" name="PlaceHolder 7"/>
          <p:cNvSpPr>
            <a:spLocks noGrp="1"/>
          </p:cNvSpPr>
          <p:nvPr>
            <p:ph type="body"/>
          </p:nvPr>
        </p:nvSpPr>
        <p:spPr>
          <a:xfrm>
            <a:off x="6177960" y="39175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1"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3"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224" name="PlaceHolder 2"/>
          <p:cNvSpPr>
            <a:spLocks noGrp="1"/>
          </p:cNvSpPr>
          <p:nvPr>
            <p:ph type="subTitle"/>
          </p:nvPr>
        </p:nvSpPr>
        <p:spPr>
          <a:xfrm>
            <a:off x="304560" y="1554120"/>
            <a:ext cx="8685000" cy="4524480"/>
          </a:xfrm>
          <a:prstGeom prst="rect">
            <a:avLst/>
          </a:prstGeom>
        </p:spPr>
        <p:txBody>
          <a:bodyPr lIns="0" rIns="0" tIns="0" bIns="0" anchor="ctr">
            <a:spAutoFit/>
          </a:bodyPr>
          <a:p>
            <a:pPr marL="342720" indent="-342720" algn="ctr">
              <a:spcBef>
                <a:spcPts val="799"/>
              </a:spcBef>
            </a:pPr>
            <a:endParaRPr b="0" lang="en-US" sz="3200" spc="-1" strike="noStrike">
              <a:solidFill>
                <a:srgbClr val="424456"/>
              </a:solidFill>
              <a:latin typeface="Franklin Gothic Book"/>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226" name="PlaceHolder 2"/>
          <p:cNvSpPr>
            <a:spLocks noGrp="1"/>
          </p:cNvSpPr>
          <p:nvPr>
            <p:ph type="body"/>
          </p:nvPr>
        </p:nvSpPr>
        <p:spPr>
          <a:xfrm>
            <a:off x="304560" y="1554120"/>
            <a:ext cx="868500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228" name="PlaceHolder 2"/>
          <p:cNvSpPr>
            <a:spLocks noGrp="1"/>
          </p:cNvSpPr>
          <p:nvPr>
            <p:ph type="body"/>
          </p:nvPr>
        </p:nvSpPr>
        <p:spPr>
          <a:xfrm>
            <a:off x="304560" y="1554120"/>
            <a:ext cx="423792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29" name="PlaceHolder 3"/>
          <p:cNvSpPr>
            <a:spLocks noGrp="1"/>
          </p:cNvSpPr>
          <p:nvPr>
            <p:ph type="body"/>
          </p:nvPr>
        </p:nvSpPr>
        <p:spPr>
          <a:xfrm>
            <a:off x="4754880" y="1554120"/>
            <a:ext cx="423792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30"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31" name="PlaceHolder 1"/>
          <p:cNvSpPr>
            <a:spLocks noGrp="1"/>
          </p:cNvSpPr>
          <p:nvPr>
            <p:ph type="subTitle"/>
          </p:nvPr>
        </p:nvSpPr>
        <p:spPr>
          <a:xfrm>
            <a:off x="304560" y="457200"/>
            <a:ext cx="8685000" cy="3879360"/>
          </a:xfrm>
          <a:prstGeom prst="rect">
            <a:avLst/>
          </a:prstGeom>
        </p:spPr>
        <p:txBody>
          <a:bodyPr lIns="0" rIns="0" tIns="0" bIns="0" anchor="ctr">
            <a:spAutoFit/>
          </a:bodyPr>
          <a:p>
            <a:pPr marL="342720" indent="-342720" algn="ctr">
              <a:spcBef>
                <a:spcPts val="799"/>
              </a:spcBef>
            </a:pPr>
            <a:endParaRPr b="0" lang="en-US" sz="3200" spc="-1" strike="noStrike">
              <a:solidFill>
                <a:srgbClr val="424456"/>
              </a:solidFill>
              <a:latin typeface="Franklin Gothic Book"/>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233" name="PlaceHolder 2"/>
          <p:cNvSpPr>
            <a:spLocks noGrp="1"/>
          </p:cNvSpPr>
          <p:nvPr>
            <p:ph type="body"/>
          </p:nvPr>
        </p:nvSpPr>
        <p:spPr>
          <a:xfrm>
            <a:off x="30456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34" name="PlaceHolder 3"/>
          <p:cNvSpPr>
            <a:spLocks noGrp="1"/>
          </p:cNvSpPr>
          <p:nvPr>
            <p:ph type="body"/>
          </p:nvPr>
        </p:nvSpPr>
        <p:spPr>
          <a:xfrm>
            <a:off x="4754880" y="1554120"/>
            <a:ext cx="423792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35" name="PlaceHolder 4"/>
          <p:cNvSpPr>
            <a:spLocks noGrp="1"/>
          </p:cNvSpPr>
          <p:nvPr>
            <p:ph type="body"/>
          </p:nvPr>
        </p:nvSpPr>
        <p:spPr>
          <a:xfrm>
            <a:off x="304560" y="39175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237" name="PlaceHolder 2"/>
          <p:cNvSpPr>
            <a:spLocks noGrp="1"/>
          </p:cNvSpPr>
          <p:nvPr>
            <p:ph type="body"/>
          </p:nvPr>
        </p:nvSpPr>
        <p:spPr>
          <a:xfrm>
            <a:off x="304560" y="1554120"/>
            <a:ext cx="423792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38" name="PlaceHolder 3"/>
          <p:cNvSpPr>
            <a:spLocks noGrp="1"/>
          </p:cNvSpPr>
          <p:nvPr>
            <p:ph type="body"/>
          </p:nvPr>
        </p:nvSpPr>
        <p:spPr>
          <a:xfrm>
            <a:off x="475488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39" name="PlaceHolder 4"/>
          <p:cNvSpPr>
            <a:spLocks noGrp="1"/>
          </p:cNvSpPr>
          <p:nvPr>
            <p:ph type="body"/>
          </p:nvPr>
        </p:nvSpPr>
        <p:spPr>
          <a:xfrm>
            <a:off x="4754880" y="39175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241" name="PlaceHolder 2"/>
          <p:cNvSpPr>
            <a:spLocks noGrp="1"/>
          </p:cNvSpPr>
          <p:nvPr>
            <p:ph type="body"/>
          </p:nvPr>
        </p:nvSpPr>
        <p:spPr>
          <a:xfrm>
            <a:off x="30456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42" name="PlaceHolder 3"/>
          <p:cNvSpPr>
            <a:spLocks noGrp="1"/>
          </p:cNvSpPr>
          <p:nvPr>
            <p:ph type="body"/>
          </p:nvPr>
        </p:nvSpPr>
        <p:spPr>
          <a:xfrm>
            <a:off x="475488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43" name="PlaceHolder 4"/>
          <p:cNvSpPr>
            <a:spLocks noGrp="1"/>
          </p:cNvSpPr>
          <p:nvPr>
            <p:ph type="body"/>
          </p:nvPr>
        </p:nvSpPr>
        <p:spPr>
          <a:xfrm>
            <a:off x="304560" y="3917520"/>
            <a:ext cx="868500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245" name="PlaceHolder 2"/>
          <p:cNvSpPr>
            <a:spLocks noGrp="1"/>
          </p:cNvSpPr>
          <p:nvPr>
            <p:ph type="body"/>
          </p:nvPr>
        </p:nvSpPr>
        <p:spPr>
          <a:xfrm>
            <a:off x="304560" y="1554120"/>
            <a:ext cx="868500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46" name="PlaceHolder 3"/>
          <p:cNvSpPr>
            <a:spLocks noGrp="1"/>
          </p:cNvSpPr>
          <p:nvPr>
            <p:ph type="body"/>
          </p:nvPr>
        </p:nvSpPr>
        <p:spPr>
          <a:xfrm>
            <a:off x="304560" y="3917520"/>
            <a:ext cx="868500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248" name="PlaceHolder 2"/>
          <p:cNvSpPr>
            <a:spLocks noGrp="1"/>
          </p:cNvSpPr>
          <p:nvPr>
            <p:ph type="body"/>
          </p:nvPr>
        </p:nvSpPr>
        <p:spPr>
          <a:xfrm>
            <a:off x="30456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49" name="PlaceHolder 3"/>
          <p:cNvSpPr>
            <a:spLocks noGrp="1"/>
          </p:cNvSpPr>
          <p:nvPr>
            <p:ph type="body"/>
          </p:nvPr>
        </p:nvSpPr>
        <p:spPr>
          <a:xfrm>
            <a:off x="475488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50" name="PlaceHolder 4"/>
          <p:cNvSpPr>
            <a:spLocks noGrp="1"/>
          </p:cNvSpPr>
          <p:nvPr>
            <p:ph type="body"/>
          </p:nvPr>
        </p:nvSpPr>
        <p:spPr>
          <a:xfrm>
            <a:off x="304560" y="39175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51" name="PlaceHolder 5"/>
          <p:cNvSpPr>
            <a:spLocks noGrp="1"/>
          </p:cNvSpPr>
          <p:nvPr>
            <p:ph type="body"/>
          </p:nvPr>
        </p:nvSpPr>
        <p:spPr>
          <a:xfrm>
            <a:off x="4754880" y="39175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 name="PlaceHolder 1"/>
          <p:cNvSpPr>
            <a:spLocks noGrp="1"/>
          </p:cNvSpPr>
          <p:nvPr>
            <p:ph type="subTitle"/>
          </p:nvPr>
        </p:nvSpPr>
        <p:spPr>
          <a:xfrm>
            <a:off x="304560" y="457200"/>
            <a:ext cx="8685000" cy="3879360"/>
          </a:xfrm>
          <a:prstGeom prst="rect">
            <a:avLst/>
          </a:prstGeom>
        </p:spPr>
        <p:txBody>
          <a:bodyPr lIns="0" rIns="0" tIns="0" bIns="0" anchor="ctr">
            <a:spAutoFit/>
          </a:bodyPr>
          <a:p>
            <a:pPr marL="342720" indent="-342720" algn="ctr">
              <a:spcBef>
                <a:spcPts val="799"/>
              </a:spcBef>
            </a:pPr>
            <a:endParaRPr b="0" lang="en-US" sz="3200" spc="-1" strike="noStrike">
              <a:solidFill>
                <a:srgbClr val="424456"/>
              </a:solidFill>
              <a:latin typeface="Franklin Gothic Book"/>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2"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253" name="PlaceHolder 2"/>
          <p:cNvSpPr>
            <a:spLocks noGrp="1"/>
          </p:cNvSpPr>
          <p:nvPr>
            <p:ph type="body"/>
          </p:nvPr>
        </p:nvSpPr>
        <p:spPr>
          <a:xfrm>
            <a:off x="304560" y="15541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54" name="PlaceHolder 3"/>
          <p:cNvSpPr>
            <a:spLocks noGrp="1"/>
          </p:cNvSpPr>
          <p:nvPr>
            <p:ph type="body"/>
          </p:nvPr>
        </p:nvSpPr>
        <p:spPr>
          <a:xfrm>
            <a:off x="3241080" y="15541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55" name="PlaceHolder 4"/>
          <p:cNvSpPr>
            <a:spLocks noGrp="1"/>
          </p:cNvSpPr>
          <p:nvPr>
            <p:ph type="body"/>
          </p:nvPr>
        </p:nvSpPr>
        <p:spPr>
          <a:xfrm>
            <a:off x="6177960" y="15541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56" name="PlaceHolder 5"/>
          <p:cNvSpPr>
            <a:spLocks noGrp="1"/>
          </p:cNvSpPr>
          <p:nvPr>
            <p:ph type="body"/>
          </p:nvPr>
        </p:nvSpPr>
        <p:spPr>
          <a:xfrm>
            <a:off x="304560" y="39175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57" name="PlaceHolder 6"/>
          <p:cNvSpPr>
            <a:spLocks noGrp="1"/>
          </p:cNvSpPr>
          <p:nvPr>
            <p:ph type="body"/>
          </p:nvPr>
        </p:nvSpPr>
        <p:spPr>
          <a:xfrm>
            <a:off x="3241080" y="39175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58" name="PlaceHolder 7"/>
          <p:cNvSpPr>
            <a:spLocks noGrp="1"/>
          </p:cNvSpPr>
          <p:nvPr>
            <p:ph type="body"/>
          </p:nvPr>
        </p:nvSpPr>
        <p:spPr>
          <a:xfrm>
            <a:off x="6177960" y="39175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76"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277" name="PlaceHolder 2"/>
          <p:cNvSpPr>
            <a:spLocks noGrp="1"/>
          </p:cNvSpPr>
          <p:nvPr>
            <p:ph type="subTitle"/>
          </p:nvPr>
        </p:nvSpPr>
        <p:spPr>
          <a:xfrm>
            <a:off x="304560" y="1554120"/>
            <a:ext cx="8685000" cy="4524480"/>
          </a:xfrm>
          <a:prstGeom prst="rect">
            <a:avLst/>
          </a:prstGeom>
        </p:spPr>
        <p:txBody>
          <a:bodyPr lIns="0" rIns="0" tIns="0" bIns="0" anchor="ctr">
            <a:spAutoFit/>
          </a:bodyPr>
          <a:p>
            <a:pPr marL="342720" indent="-342720" algn="ctr">
              <a:spcBef>
                <a:spcPts val="799"/>
              </a:spcBef>
            </a:pPr>
            <a:endParaRPr b="0" lang="en-US" sz="3200" spc="-1" strike="noStrike">
              <a:solidFill>
                <a:srgbClr val="424456"/>
              </a:solidFill>
              <a:latin typeface="Franklin Gothic Book"/>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279" name="PlaceHolder 2"/>
          <p:cNvSpPr>
            <a:spLocks noGrp="1"/>
          </p:cNvSpPr>
          <p:nvPr>
            <p:ph type="body"/>
          </p:nvPr>
        </p:nvSpPr>
        <p:spPr>
          <a:xfrm>
            <a:off x="304560" y="1554120"/>
            <a:ext cx="868500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80"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281" name="PlaceHolder 2"/>
          <p:cNvSpPr>
            <a:spLocks noGrp="1"/>
          </p:cNvSpPr>
          <p:nvPr>
            <p:ph type="body"/>
          </p:nvPr>
        </p:nvSpPr>
        <p:spPr>
          <a:xfrm>
            <a:off x="304560" y="1554120"/>
            <a:ext cx="423792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82" name="PlaceHolder 3"/>
          <p:cNvSpPr>
            <a:spLocks noGrp="1"/>
          </p:cNvSpPr>
          <p:nvPr>
            <p:ph type="body"/>
          </p:nvPr>
        </p:nvSpPr>
        <p:spPr>
          <a:xfrm>
            <a:off x="4754880" y="1554120"/>
            <a:ext cx="423792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83"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84" name="PlaceHolder 1"/>
          <p:cNvSpPr>
            <a:spLocks noGrp="1"/>
          </p:cNvSpPr>
          <p:nvPr>
            <p:ph type="subTitle"/>
          </p:nvPr>
        </p:nvSpPr>
        <p:spPr>
          <a:xfrm>
            <a:off x="304560" y="457200"/>
            <a:ext cx="8685000" cy="3879360"/>
          </a:xfrm>
          <a:prstGeom prst="rect">
            <a:avLst/>
          </a:prstGeom>
        </p:spPr>
        <p:txBody>
          <a:bodyPr lIns="0" rIns="0" tIns="0" bIns="0" anchor="ctr">
            <a:spAutoFit/>
          </a:bodyPr>
          <a:p>
            <a:pPr marL="342720" indent="-342720" algn="ctr">
              <a:spcBef>
                <a:spcPts val="799"/>
              </a:spcBef>
            </a:pPr>
            <a:endParaRPr b="0" lang="en-US" sz="3200" spc="-1" strike="noStrike">
              <a:solidFill>
                <a:srgbClr val="424456"/>
              </a:solidFill>
              <a:latin typeface="Franklin Gothic Book"/>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85"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286" name="PlaceHolder 2"/>
          <p:cNvSpPr>
            <a:spLocks noGrp="1"/>
          </p:cNvSpPr>
          <p:nvPr>
            <p:ph type="body"/>
          </p:nvPr>
        </p:nvSpPr>
        <p:spPr>
          <a:xfrm>
            <a:off x="30456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87" name="PlaceHolder 3"/>
          <p:cNvSpPr>
            <a:spLocks noGrp="1"/>
          </p:cNvSpPr>
          <p:nvPr>
            <p:ph type="body"/>
          </p:nvPr>
        </p:nvSpPr>
        <p:spPr>
          <a:xfrm>
            <a:off x="4754880" y="1554120"/>
            <a:ext cx="423792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88" name="PlaceHolder 4"/>
          <p:cNvSpPr>
            <a:spLocks noGrp="1"/>
          </p:cNvSpPr>
          <p:nvPr>
            <p:ph type="body"/>
          </p:nvPr>
        </p:nvSpPr>
        <p:spPr>
          <a:xfrm>
            <a:off x="304560" y="39175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290" name="PlaceHolder 2"/>
          <p:cNvSpPr>
            <a:spLocks noGrp="1"/>
          </p:cNvSpPr>
          <p:nvPr>
            <p:ph type="body"/>
          </p:nvPr>
        </p:nvSpPr>
        <p:spPr>
          <a:xfrm>
            <a:off x="304560" y="1554120"/>
            <a:ext cx="423792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91" name="PlaceHolder 3"/>
          <p:cNvSpPr>
            <a:spLocks noGrp="1"/>
          </p:cNvSpPr>
          <p:nvPr>
            <p:ph type="body"/>
          </p:nvPr>
        </p:nvSpPr>
        <p:spPr>
          <a:xfrm>
            <a:off x="475488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92" name="PlaceHolder 4"/>
          <p:cNvSpPr>
            <a:spLocks noGrp="1"/>
          </p:cNvSpPr>
          <p:nvPr>
            <p:ph type="body"/>
          </p:nvPr>
        </p:nvSpPr>
        <p:spPr>
          <a:xfrm>
            <a:off x="4754880" y="39175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294" name="PlaceHolder 2"/>
          <p:cNvSpPr>
            <a:spLocks noGrp="1"/>
          </p:cNvSpPr>
          <p:nvPr>
            <p:ph type="body"/>
          </p:nvPr>
        </p:nvSpPr>
        <p:spPr>
          <a:xfrm>
            <a:off x="30456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95" name="PlaceHolder 3"/>
          <p:cNvSpPr>
            <a:spLocks noGrp="1"/>
          </p:cNvSpPr>
          <p:nvPr>
            <p:ph type="body"/>
          </p:nvPr>
        </p:nvSpPr>
        <p:spPr>
          <a:xfrm>
            <a:off x="475488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96" name="PlaceHolder 4"/>
          <p:cNvSpPr>
            <a:spLocks noGrp="1"/>
          </p:cNvSpPr>
          <p:nvPr>
            <p:ph type="body"/>
          </p:nvPr>
        </p:nvSpPr>
        <p:spPr>
          <a:xfrm>
            <a:off x="304560" y="3917520"/>
            <a:ext cx="868500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24" name="PlaceHolder 2"/>
          <p:cNvSpPr>
            <a:spLocks noGrp="1"/>
          </p:cNvSpPr>
          <p:nvPr>
            <p:ph type="body"/>
          </p:nvPr>
        </p:nvSpPr>
        <p:spPr>
          <a:xfrm>
            <a:off x="30456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5" name="PlaceHolder 3"/>
          <p:cNvSpPr>
            <a:spLocks noGrp="1"/>
          </p:cNvSpPr>
          <p:nvPr>
            <p:ph type="body"/>
          </p:nvPr>
        </p:nvSpPr>
        <p:spPr>
          <a:xfrm>
            <a:off x="4754880" y="1554120"/>
            <a:ext cx="423792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6" name="PlaceHolder 4"/>
          <p:cNvSpPr>
            <a:spLocks noGrp="1"/>
          </p:cNvSpPr>
          <p:nvPr>
            <p:ph type="body"/>
          </p:nvPr>
        </p:nvSpPr>
        <p:spPr>
          <a:xfrm>
            <a:off x="304560" y="39175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7"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298" name="PlaceHolder 2"/>
          <p:cNvSpPr>
            <a:spLocks noGrp="1"/>
          </p:cNvSpPr>
          <p:nvPr>
            <p:ph type="body"/>
          </p:nvPr>
        </p:nvSpPr>
        <p:spPr>
          <a:xfrm>
            <a:off x="304560" y="1554120"/>
            <a:ext cx="868500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99" name="PlaceHolder 3"/>
          <p:cNvSpPr>
            <a:spLocks noGrp="1"/>
          </p:cNvSpPr>
          <p:nvPr>
            <p:ph type="body"/>
          </p:nvPr>
        </p:nvSpPr>
        <p:spPr>
          <a:xfrm>
            <a:off x="304560" y="3917520"/>
            <a:ext cx="868500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0"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301" name="PlaceHolder 2"/>
          <p:cNvSpPr>
            <a:spLocks noGrp="1"/>
          </p:cNvSpPr>
          <p:nvPr>
            <p:ph type="body"/>
          </p:nvPr>
        </p:nvSpPr>
        <p:spPr>
          <a:xfrm>
            <a:off x="30456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302" name="PlaceHolder 3"/>
          <p:cNvSpPr>
            <a:spLocks noGrp="1"/>
          </p:cNvSpPr>
          <p:nvPr>
            <p:ph type="body"/>
          </p:nvPr>
        </p:nvSpPr>
        <p:spPr>
          <a:xfrm>
            <a:off x="475488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303" name="PlaceHolder 4"/>
          <p:cNvSpPr>
            <a:spLocks noGrp="1"/>
          </p:cNvSpPr>
          <p:nvPr>
            <p:ph type="body"/>
          </p:nvPr>
        </p:nvSpPr>
        <p:spPr>
          <a:xfrm>
            <a:off x="304560" y="39175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304" name="PlaceHolder 5"/>
          <p:cNvSpPr>
            <a:spLocks noGrp="1"/>
          </p:cNvSpPr>
          <p:nvPr>
            <p:ph type="body"/>
          </p:nvPr>
        </p:nvSpPr>
        <p:spPr>
          <a:xfrm>
            <a:off x="4754880" y="39175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05"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306" name="PlaceHolder 2"/>
          <p:cNvSpPr>
            <a:spLocks noGrp="1"/>
          </p:cNvSpPr>
          <p:nvPr>
            <p:ph type="body"/>
          </p:nvPr>
        </p:nvSpPr>
        <p:spPr>
          <a:xfrm>
            <a:off x="304560" y="15541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307" name="PlaceHolder 3"/>
          <p:cNvSpPr>
            <a:spLocks noGrp="1"/>
          </p:cNvSpPr>
          <p:nvPr>
            <p:ph type="body"/>
          </p:nvPr>
        </p:nvSpPr>
        <p:spPr>
          <a:xfrm>
            <a:off x="3241080" y="15541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308" name="PlaceHolder 4"/>
          <p:cNvSpPr>
            <a:spLocks noGrp="1"/>
          </p:cNvSpPr>
          <p:nvPr>
            <p:ph type="body"/>
          </p:nvPr>
        </p:nvSpPr>
        <p:spPr>
          <a:xfrm>
            <a:off x="6177960" y="15541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309" name="PlaceHolder 5"/>
          <p:cNvSpPr>
            <a:spLocks noGrp="1"/>
          </p:cNvSpPr>
          <p:nvPr>
            <p:ph type="body"/>
          </p:nvPr>
        </p:nvSpPr>
        <p:spPr>
          <a:xfrm>
            <a:off x="304560" y="39175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310" name="PlaceHolder 6"/>
          <p:cNvSpPr>
            <a:spLocks noGrp="1"/>
          </p:cNvSpPr>
          <p:nvPr>
            <p:ph type="body"/>
          </p:nvPr>
        </p:nvSpPr>
        <p:spPr>
          <a:xfrm>
            <a:off x="3241080" y="39175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311" name="PlaceHolder 7"/>
          <p:cNvSpPr>
            <a:spLocks noGrp="1"/>
          </p:cNvSpPr>
          <p:nvPr>
            <p:ph type="body"/>
          </p:nvPr>
        </p:nvSpPr>
        <p:spPr>
          <a:xfrm>
            <a:off x="6177960" y="3917520"/>
            <a:ext cx="279648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28" name="PlaceHolder 2"/>
          <p:cNvSpPr>
            <a:spLocks noGrp="1"/>
          </p:cNvSpPr>
          <p:nvPr>
            <p:ph type="body"/>
          </p:nvPr>
        </p:nvSpPr>
        <p:spPr>
          <a:xfrm>
            <a:off x="304560" y="1554120"/>
            <a:ext cx="4237920" cy="452448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29" name="PlaceHolder 3"/>
          <p:cNvSpPr>
            <a:spLocks noGrp="1"/>
          </p:cNvSpPr>
          <p:nvPr>
            <p:ph type="body"/>
          </p:nvPr>
        </p:nvSpPr>
        <p:spPr>
          <a:xfrm>
            <a:off x="475488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30" name="PlaceHolder 4"/>
          <p:cNvSpPr>
            <a:spLocks noGrp="1"/>
          </p:cNvSpPr>
          <p:nvPr>
            <p:ph type="body"/>
          </p:nvPr>
        </p:nvSpPr>
        <p:spPr>
          <a:xfrm>
            <a:off x="4754880" y="39175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304560" y="457200"/>
            <a:ext cx="8685000" cy="836640"/>
          </a:xfrm>
          <a:prstGeom prst="rect">
            <a:avLst/>
          </a:prstGeom>
        </p:spPr>
        <p:txBody>
          <a:bodyPr lIns="90000" rIns="90000" tIns="46800" bIns="46800" anchor="ctr">
            <a:spAutoFit/>
          </a:bodyPr>
          <a:p>
            <a:endParaRPr b="0" lang="en-US" sz="3600" spc="-1" strike="noStrike">
              <a:solidFill>
                <a:srgbClr val="424456"/>
              </a:solidFill>
              <a:latin typeface="Franklin Gothic Medium"/>
            </a:endParaRPr>
          </a:p>
        </p:txBody>
      </p:sp>
      <p:sp>
        <p:nvSpPr>
          <p:cNvPr id="32" name="PlaceHolder 2"/>
          <p:cNvSpPr>
            <a:spLocks noGrp="1"/>
          </p:cNvSpPr>
          <p:nvPr>
            <p:ph type="body"/>
          </p:nvPr>
        </p:nvSpPr>
        <p:spPr>
          <a:xfrm>
            <a:off x="30456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33" name="PlaceHolder 3"/>
          <p:cNvSpPr>
            <a:spLocks noGrp="1"/>
          </p:cNvSpPr>
          <p:nvPr>
            <p:ph type="body"/>
          </p:nvPr>
        </p:nvSpPr>
        <p:spPr>
          <a:xfrm>
            <a:off x="4754880" y="1554120"/>
            <a:ext cx="423792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
        <p:nvSpPr>
          <p:cNvPr id="34" name="PlaceHolder 4"/>
          <p:cNvSpPr>
            <a:spLocks noGrp="1"/>
          </p:cNvSpPr>
          <p:nvPr>
            <p:ph type="body"/>
          </p:nvPr>
        </p:nvSpPr>
        <p:spPr>
          <a:xfrm>
            <a:off x="304560" y="3917520"/>
            <a:ext cx="8685000" cy="2157840"/>
          </a:xfrm>
          <a:prstGeom prst="rect">
            <a:avLst/>
          </a:prstGeom>
        </p:spPr>
        <p:txBody>
          <a:bodyPr lIns="90000" rIns="90000" tIns="46800" bIns="46800">
            <a:normAutofit/>
          </a:bodyPr>
          <a:p>
            <a:endParaRPr b="0" lang="en-US" sz="3200" spc="-1" strike="noStrike">
              <a:solidFill>
                <a:srgbClr val="424456"/>
              </a:solidFill>
              <a:latin typeface="Franklin Gothic Book"/>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slideLayout" Target="../slideLayouts/slideLayout1.xml"/><Relationship Id="rId7" Type="http://schemas.openxmlformats.org/officeDocument/2006/relationships/slideLayout" Target="../slideLayouts/slideLayout2.xml"/><Relationship Id="rId8" Type="http://schemas.openxmlformats.org/officeDocument/2006/relationships/slideLayout" Target="../slideLayouts/slideLayout3.xml"/><Relationship Id="rId9" Type="http://schemas.openxmlformats.org/officeDocument/2006/relationships/slideLayout" Target="../slideLayouts/slideLayout4.xml"/><Relationship Id="rId10" Type="http://schemas.openxmlformats.org/officeDocument/2006/relationships/slideLayout" Target="../slideLayouts/slideLayout5.xml"/><Relationship Id="rId11" Type="http://schemas.openxmlformats.org/officeDocument/2006/relationships/slideLayout" Target="../slideLayouts/slideLayout6.xml"/><Relationship Id="rId12" Type="http://schemas.openxmlformats.org/officeDocument/2006/relationships/slideLayout" Target="../slideLayouts/slideLayout7.xml"/><Relationship Id="rId13" Type="http://schemas.openxmlformats.org/officeDocument/2006/relationships/slideLayout" Target="../slideLayouts/slideLayout8.xml"/><Relationship Id="rId14" Type="http://schemas.openxmlformats.org/officeDocument/2006/relationships/slideLayout" Target="../slideLayouts/slideLayout9.xml"/><Relationship Id="rId15" Type="http://schemas.openxmlformats.org/officeDocument/2006/relationships/slideLayout" Target="../slideLayouts/slideLayout10.xml"/><Relationship Id="rId16" Type="http://schemas.openxmlformats.org/officeDocument/2006/relationships/slideLayout" Target="../slideLayouts/slideLayout11.xml"/><Relationship Id="rId17"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5.jpe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 Id="rId11" Type="http://schemas.openxmlformats.org/officeDocument/2006/relationships/slideLayout" Target="../slideLayouts/slideLayout17.xml"/><Relationship Id="rId12" Type="http://schemas.openxmlformats.org/officeDocument/2006/relationships/slideLayout" Target="../slideLayouts/slideLayout18.xml"/><Relationship Id="rId13" Type="http://schemas.openxmlformats.org/officeDocument/2006/relationships/slideLayout" Target="../slideLayouts/slideLayout19.xml"/><Relationship Id="rId14" Type="http://schemas.openxmlformats.org/officeDocument/2006/relationships/slideLayout" Target="../slideLayouts/slideLayout20.xml"/><Relationship Id="rId15" Type="http://schemas.openxmlformats.org/officeDocument/2006/relationships/slideLayout" Target="../slideLayouts/slideLayout21.xml"/><Relationship Id="rId16" Type="http://schemas.openxmlformats.org/officeDocument/2006/relationships/slideLayout" Target="../slideLayouts/slideLayout22.xml"/><Relationship Id="rId17" Type="http://schemas.openxmlformats.org/officeDocument/2006/relationships/slideLayout" Target="../slideLayouts/slideLayout23.xml"/><Relationship Id="rId18"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0.jpe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 Id="rId11" Type="http://schemas.openxmlformats.org/officeDocument/2006/relationships/slideLayout" Target="../slideLayouts/slideLayout30.xml"/><Relationship Id="rId12" Type="http://schemas.openxmlformats.org/officeDocument/2006/relationships/slideLayout" Target="../slideLayouts/slideLayout31.xml"/><Relationship Id="rId13" Type="http://schemas.openxmlformats.org/officeDocument/2006/relationships/slideLayout" Target="../slideLayouts/slideLayout32.xml"/><Relationship Id="rId14" Type="http://schemas.openxmlformats.org/officeDocument/2006/relationships/slideLayout" Target="../slideLayouts/slideLayout33.xml"/><Relationship Id="rId15" Type="http://schemas.openxmlformats.org/officeDocument/2006/relationships/slideLayout" Target="../slideLayouts/slideLayout34.xml"/><Relationship Id="rId16" Type="http://schemas.openxmlformats.org/officeDocument/2006/relationships/slideLayout" Target="../slideLayouts/slideLayout35.xml"/><Relationship Id="rId17"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4.jpe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slideLayout" Target="../slideLayouts/slideLayout37.xml"/><Relationship Id="rId8" Type="http://schemas.openxmlformats.org/officeDocument/2006/relationships/slideLayout" Target="../slideLayouts/slideLayout38.xml"/><Relationship Id="rId9" Type="http://schemas.openxmlformats.org/officeDocument/2006/relationships/slideLayout" Target="../slideLayouts/slideLayout39.xml"/><Relationship Id="rId10" Type="http://schemas.openxmlformats.org/officeDocument/2006/relationships/slideLayout" Target="../slideLayouts/slideLayout40.xml"/><Relationship Id="rId11" Type="http://schemas.openxmlformats.org/officeDocument/2006/relationships/slideLayout" Target="../slideLayouts/slideLayout41.xml"/><Relationship Id="rId12" Type="http://schemas.openxmlformats.org/officeDocument/2006/relationships/slideLayout" Target="../slideLayouts/slideLayout42.xml"/><Relationship Id="rId13" Type="http://schemas.openxmlformats.org/officeDocument/2006/relationships/slideLayout" Target="../slideLayouts/slideLayout43.xml"/><Relationship Id="rId14" Type="http://schemas.openxmlformats.org/officeDocument/2006/relationships/slideLayout" Target="../slideLayouts/slideLayout44.xml"/><Relationship Id="rId15" Type="http://schemas.openxmlformats.org/officeDocument/2006/relationships/slideLayout" Target="../slideLayouts/slideLayout45.xml"/><Relationship Id="rId16" Type="http://schemas.openxmlformats.org/officeDocument/2006/relationships/slideLayout" Target="../slideLayouts/slideLayout46.xml"/><Relationship Id="rId17" Type="http://schemas.openxmlformats.org/officeDocument/2006/relationships/slideLayout" Target="../slideLayouts/slideLayout47.xml"/><Relationship Id="rId18"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9.jpe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slideLayout" Target="../slideLayouts/slideLayout55.xml"/><Relationship Id="rId14" Type="http://schemas.openxmlformats.org/officeDocument/2006/relationships/slideLayout" Target="../slideLayouts/slideLayout56.xml"/><Relationship Id="rId15" Type="http://schemas.openxmlformats.org/officeDocument/2006/relationships/slideLayout" Target="../slideLayouts/slideLayout57.xml"/><Relationship Id="rId16" Type="http://schemas.openxmlformats.org/officeDocument/2006/relationships/slideLayout" Target="../slideLayouts/slideLayout58.xml"/><Relationship Id="rId17" Type="http://schemas.openxmlformats.org/officeDocument/2006/relationships/slideLayout" Target="../slideLayouts/slideLayout59.xml"/><Relationship Id="rId18"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24.jpe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slideLayout" Target="../slideLayouts/slideLayout69.xml"/><Relationship Id="rId16" Type="http://schemas.openxmlformats.org/officeDocument/2006/relationships/slideLayout" Target="../slideLayouts/slideLayout70.xml"/><Relationship Id="rId17" Type="http://schemas.openxmlformats.org/officeDocument/2006/relationships/slideLayout" Target="../slideLayouts/slideLayout71.xml"/><Relationship Id="rId18" Type="http://schemas.openxmlformats.org/officeDocument/2006/relationships/slideLayout" Target="../slideLayouts/slideLayout7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grpSp>
        <p:nvGrpSpPr>
          <p:cNvPr id="0" name="Group 1"/>
          <p:cNvGrpSpPr/>
          <p:nvPr/>
        </p:nvGrpSpPr>
        <p:grpSpPr>
          <a:xfrm>
            <a:off x="506520" y="1036800"/>
            <a:ext cx="8642160" cy="28440"/>
            <a:chOff x="506520" y="1036800"/>
            <a:chExt cx="8642160" cy="28440"/>
          </a:xfrm>
        </p:grpSpPr>
        <p:pic>
          <p:nvPicPr>
            <p:cNvPr id="1" name="" descr=""/>
            <p:cNvPicPr/>
            <p:nvPr/>
          </p:nvPicPr>
          <p:blipFill>
            <a:blip r:embed="rId3"/>
            <a:stretch/>
          </p:blipFill>
          <p:spPr>
            <a:xfrm>
              <a:off x="506520" y="1036800"/>
              <a:ext cx="8642160" cy="28440"/>
            </a:xfrm>
            <a:prstGeom prst="rect">
              <a:avLst/>
            </a:prstGeom>
            <a:ln>
              <a:noFill/>
            </a:ln>
          </p:spPr>
        </p:pic>
        <p:sp>
          <p:nvSpPr>
            <p:cNvPr id="2" name="CustomShape 2"/>
            <p:cNvSpPr/>
            <p:nvPr/>
          </p:nvSpPr>
          <p:spPr>
            <a:xfrm>
              <a:off x="514440" y="1050840"/>
              <a:ext cx="360" cy="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pSp>
      <p:sp>
        <p:nvSpPr>
          <p:cNvPr id="3" name="PlaceHolder 3"/>
          <p:cNvSpPr>
            <a:spLocks noGrp="1"/>
          </p:cNvSpPr>
          <p:nvPr>
            <p:ph type="body"/>
          </p:nvPr>
        </p:nvSpPr>
        <p:spPr>
          <a:xfrm>
            <a:off x="304560" y="1554120"/>
            <a:ext cx="8685000" cy="4524480"/>
          </a:xfrm>
          <a:prstGeom prst="rect">
            <a:avLst/>
          </a:prstGeom>
        </p:spPr>
        <p:txBody>
          <a:bodyPr lIns="90000" rIns="90000" tIns="46800" bIns="46800">
            <a:normAutofit/>
          </a:bodyPr>
          <a:p>
            <a:pPr marL="342720" indent="-342720">
              <a:spcBef>
                <a:spcPts val="799"/>
              </a:spcBef>
            </a:pPr>
            <a:r>
              <a:rPr b="0" lang="en-US" sz="3200" spc="-1" strike="noStrike">
                <a:solidFill>
                  <a:srgbClr val="424456"/>
                </a:solidFill>
                <a:latin typeface="Franklin Gothic Book"/>
              </a:rPr>
              <a:t>Click to edit the outline text format</a:t>
            </a:r>
            <a:endParaRPr b="0" lang="en-US" sz="3200" spc="-1" strike="noStrike">
              <a:solidFill>
                <a:srgbClr val="424456"/>
              </a:solidFill>
              <a:latin typeface="Franklin Gothic Book"/>
            </a:endParaRPr>
          </a:p>
          <a:p>
            <a:pPr lvl="1" marL="342720" indent="-342720">
              <a:spcBef>
                <a:spcPts val="799"/>
              </a:spcBef>
              <a:buClr>
                <a:srgbClr val="000000"/>
              </a:buClr>
              <a:buFont typeface="Times New Roman"/>
              <a:buChar char="–"/>
            </a:pPr>
            <a:r>
              <a:rPr b="0" lang="en-US" sz="3200" spc="-1" strike="noStrike">
                <a:solidFill>
                  <a:srgbClr val="424456"/>
                </a:solidFill>
                <a:latin typeface="Franklin Gothic Book"/>
              </a:rPr>
              <a:t>Second Outline Level</a:t>
            </a:r>
            <a:endParaRPr b="0" lang="en-US" sz="3200" spc="-1" strike="noStrike">
              <a:solidFill>
                <a:srgbClr val="424456"/>
              </a:solidFill>
              <a:latin typeface="Franklin Gothic Book"/>
            </a:endParaRPr>
          </a:p>
          <a:p>
            <a:pPr lvl="2" marL="342720" indent="-342720">
              <a:spcBef>
                <a:spcPts val="799"/>
              </a:spcBef>
              <a:buClr>
                <a:srgbClr val="000000"/>
              </a:buClr>
              <a:buFont typeface="Times New Roman"/>
              <a:buChar char="•"/>
            </a:pPr>
            <a:r>
              <a:rPr b="0" lang="en-US" sz="3200" spc="-1" strike="noStrike">
                <a:solidFill>
                  <a:srgbClr val="424456"/>
                </a:solidFill>
                <a:latin typeface="Franklin Gothic Book"/>
              </a:rPr>
              <a:t>Third Outline Level</a:t>
            </a:r>
            <a:endParaRPr b="0" lang="en-US" sz="3200" spc="-1" strike="noStrike">
              <a:solidFill>
                <a:srgbClr val="424456"/>
              </a:solidFill>
              <a:latin typeface="Franklin Gothic Book"/>
            </a:endParaRPr>
          </a:p>
          <a:p>
            <a:pPr lvl="3" marL="342720" indent="-342720">
              <a:spcBef>
                <a:spcPts val="799"/>
              </a:spcBef>
              <a:buClr>
                <a:srgbClr val="000000"/>
              </a:buClr>
              <a:buFont typeface="Times New Roman"/>
              <a:buChar char="–"/>
            </a:pPr>
            <a:r>
              <a:rPr b="0" lang="en-US" sz="3200" spc="-1" strike="noStrike">
                <a:solidFill>
                  <a:srgbClr val="424456"/>
                </a:solidFill>
                <a:latin typeface="Franklin Gothic Book"/>
              </a:rPr>
              <a:t>Fourth Outline Level</a:t>
            </a:r>
            <a:endParaRPr b="0" lang="en-US" sz="3200" spc="-1" strike="noStrike">
              <a:solidFill>
                <a:srgbClr val="424456"/>
              </a:solidFill>
              <a:latin typeface="Franklin Gothic Book"/>
            </a:endParaRPr>
          </a:p>
          <a:p>
            <a:pPr lvl="4" marL="342720" indent="-342720">
              <a:spcBef>
                <a:spcPts val="799"/>
              </a:spcBef>
              <a:buClr>
                <a:srgbClr val="000000"/>
              </a:buClr>
              <a:buFont typeface="Times New Roman"/>
              <a:buChar char="»"/>
            </a:pPr>
            <a:r>
              <a:rPr b="0" lang="en-US" sz="3200" spc="-1" strike="noStrike">
                <a:solidFill>
                  <a:srgbClr val="424456"/>
                </a:solidFill>
                <a:latin typeface="Franklin Gothic Book"/>
              </a:rPr>
              <a:t>Fifth Outline Level</a:t>
            </a:r>
            <a:endParaRPr b="0" lang="en-US" sz="3200" spc="-1" strike="noStrike">
              <a:solidFill>
                <a:srgbClr val="424456"/>
              </a:solidFill>
              <a:latin typeface="Franklin Gothic Book"/>
            </a:endParaRPr>
          </a:p>
          <a:p>
            <a:pPr lvl="5" marL="342720" indent="-342720">
              <a:spcBef>
                <a:spcPts val="799"/>
              </a:spcBef>
              <a:buClr>
                <a:srgbClr val="000000"/>
              </a:buClr>
              <a:buFont typeface="Times New Roman"/>
              <a:buChar char="»"/>
            </a:pPr>
            <a:r>
              <a:rPr b="0" lang="en-US" sz="3200" spc="-1" strike="noStrike">
                <a:solidFill>
                  <a:srgbClr val="424456"/>
                </a:solidFill>
                <a:latin typeface="Franklin Gothic Book"/>
              </a:rPr>
              <a:t>Sixth Outline Level</a:t>
            </a:r>
            <a:endParaRPr b="0" lang="en-US" sz="3200" spc="-1" strike="noStrike">
              <a:solidFill>
                <a:srgbClr val="424456"/>
              </a:solidFill>
              <a:latin typeface="Franklin Gothic Book"/>
            </a:endParaRPr>
          </a:p>
          <a:p>
            <a:pPr lvl="6" marL="342720" indent="-342720">
              <a:spcBef>
                <a:spcPts val="799"/>
              </a:spcBef>
              <a:buClr>
                <a:srgbClr val="000000"/>
              </a:buClr>
              <a:buFont typeface="Times New Roman"/>
              <a:buChar char="»"/>
            </a:pPr>
            <a:r>
              <a:rPr b="0" lang="en-US" sz="3200" spc="-1" strike="noStrike">
                <a:solidFill>
                  <a:srgbClr val="424456"/>
                </a:solidFill>
                <a:latin typeface="Franklin Gothic Book"/>
              </a:rPr>
              <a:t>Seventh Outline Level</a:t>
            </a:r>
            <a:endParaRPr b="0" lang="en-US" sz="3200" spc="-1" strike="noStrike">
              <a:solidFill>
                <a:srgbClr val="424456"/>
              </a:solidFill>
              <a:latin typeface="Franklin Gothic Book"/>
            </a:endParaRPr>
          </a:p>
        </p:txBody>
      </p:sp>
      <p:sp>
        <p:nvSpPr>
          <p:cNvPr id="4" name="PlaceHolder 4"/>
          <p:cNvSpPr>
            <a:spLocks noGrp="1"/>
          </p:cNvSpPr>
          <p:nvPr>
            <p:ph type="dt"/>
          </p:nvPr>
        </p:nvSpPr>
        <p:spPr>
          <a:xfrm>
            <a:off x="6477120" y="76320"/>
            <a:ext cx="2512800" cy="287280"/>
          </a:xfrm>
          <a:prstGeom prst="rect">
            <a:avLst/>
          </a:prstGeom>
        </p:spPr>
        <p:txBody>
          <a:bodyPr lIns="90000" rIns="90000" tIns="46800" bIns="46800">
            <a:noAutofit/>
          </a:bodyPr>
          <a:p>
            <a:pPr/>
            <a:r>
              <a:rPr b="0" lang="ru-RU" sz="2400" spc="-1" strike="noStrike">
                <a:latin typeface="Times New Roman"/>
              </a:rPr>
              <a:t>&lt;date/time&gt;</a:t>
            </a:r>
            <a:endParaRPr b="0" lang="en-US" sz="2400" spc="-1" strike="noStrike">
              <a:latin typeface="Times New Roman"/>
            </a:endParaRPr>
          </a:p>
        </p:txBody>
      </p:sp>
      <p:sp>
        <p:nvSpPr>
          <p:cNvPr id="5" name="CustomShape 5"/>
          <p:cNvSpPr/>
          <p:nvPr/>
        </p:nvSpPr>
        <p:spPr>
          <a:xfrm>
            <a:off x="3124080" y="76320"/>
            <a:ext cx="3353040" cy="288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6" name="PlaceHolder 6"/>
          <p:cNvSpPr>
            <a:spLocks noGrp="1"/>
          </p:cNvSpPr>
          <p:nvPr>
            <p:ph type="sldNum"/>
          </p:nvPr>
        </p:nvSpPr>
        <p:spPr>
          <a:xfrm>
            <a:off x="8229600" y="6477120"/>
            <a:ext cx="760320" cy="242640"/>
          </a:xfrm>
          <a:prstGeom prst="rect">
            <a:avLst/>
          </a:prstGeom>
        </p:spPr>
        <p:txBody>
          <a:bodyPr lIns="90000" rIns="90000" tIns="46800" bIns="46800">
            <a:noAutofit/>
          </a:bodyPr>
          <a:p>
            <a:pPr/>
            <a:fld id="{02361E91-E817-451E-B9B0-A6775A16C9B8}" type="slidenum">
              <a:rPr b="0" lang="ru-RU" sz="2400" spc="-1" strike="noStrike">
                <a:latin typeface="Times New Roman"/>
              </a:rPr>
              <a:t>&lt;number&gt;</a:t>
            </a:fld>
            <a:endParaRPr b="0" lang="en-US" sz="2400" spc="-1" strike="noStrike">
              <a:latin typeface="Times New Roman"/>
            </a:endParaRPr>
          </a:p>
        </p:txBody>
      </p:sp>
      <p:sp>
        <p:nvSpPr>
          <p:cNvPr id="7" name="PlaceHolder 7"/>
          <p:cNvSpPr>
            <a:spLocks noGrp="1"/>
          </p:cNvSpPr>
          <p:nvPr>
            <p:ph type="title"/>
          </p:nvPr>
        </p:nvSpPr>
        <p:spPr>
          <a:xfrm>
            <a:off x="304560" y="457200"/>
            <a:ext cx="8685000" cy="836640"/>
          </a:xfrm>
          <a:prstGeom prst="rect">
            <a:avLst/>
          </a:prstGeom>
        </p:spPr>
        <p:txBody>
          <a:bodyPr lIns="90000" rIns="90000" tIns="46800" bIns="46800" anchor="ctr">
            <a:noAutofit/>
          </a:bodyPr>
          <a:p>
            <a:r>
              <a:rPr b="0" lang="en-US" sz="3600" spc="-1" strike="noStrike">
                <a:solidFill>
                  <a:srgbClr val="424456"/>
                </a:solidFill>
                <a:latin typeface="Franklin Gothic Medium"/>
              </a:rPr>
              <a:t>Click to edit the title text format</a:t>
            </a:r>
            <a:endParaRPr b="0" lang="en-US" sz="3600" spc="-1" strike="noStrike">
              <a:solidFill>
                <a:srgbClr val="424456"/>
              </a:solidFill>
              <a:latin typeface="Franklin Gothic Medium"/>
            </a:endParaRPr>
          </a:p>
        </p:txBody>
      </p:sp>
      <p:grpSp>
        <p:nvGrpSpPr>
          <p:cNvPr id="8" name="Group 8"/>
          <p:cNvGrpSpPr/>
          <p:nvPr/>
        </p:nvGrpSpPr>
        <p:grpSpPr>
          <a:xfrm>
            <a:off x="506520" y="1036800"/>
            <a:ext cx="8642160" cy="28440"/>
            <a:chOff x="506520" y="1036800"/>
            <a:chExt cx="8642160" cy="28440"/>
          </a:xfrm>
        </p:grpSpPr>
        <p:pic>
          <p:nvPicPr>
            <p:cNvPr id="9" name="" descr=""/>
            <p:cNvPicPr/>
            <p:nvPr/>
          </p:nvPicPr>
          <p:blipFill>
            <a:blip r:embed="rId4"/>
            <a:stretch/>
          </p:blipFill>
          <p:spPr>
            <a:xfrm>
              <a:off x="506520" y="1036800"/>
              <a:ext cx="8642160" cy="28440"/>
            </a:xfrm>
            <a:prstGeom prst="rect">
              <a:avLst/>
            </a:prstGeom>
            <a:ln>
              <a:noFill/>
            </a:ln>
          </p:spPr>
        </p:pic>
        <p:sp>
          <p:nvSpPr>
            <p:cNvPr id="10" name="CustomShape 9"/>
            <p:cNvSpPr/>
            <p:nvPr/>
          </p:nvSpPr>
          <p:spPr>
            <a:xfrm>
              <a:off x="514440" y="1050840"/>
              <a:ext cx="360" cy="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pSp>
      <p:grpSp>
        <p:nvGrpSpPr>
          <p:cNvPr id="11" name="Group 10"/>
          <p:cNvGrpSpPr/>
          <p:nvPr/>
        </p:nvGrpSpPr>
        <p:grpSpPr>
          <a:xfrm>
            <a:off x="506520" y="1047600"/>
            <a:ext cx="8642160" cy="24120"/>
            <a:chOff x="506520" y="1047600"/>
            <a:chExt cx="8642160" cy="24120"/>
          </a:xfrm>
        </p:grpSpPr>
        <p:pic>
          <p:nvPicPr>
            <p:cNvPr id="12" name="" descr=""/>
            <p:cNvPicPr/>
            <p:nvPr/>
          </p:nvPicPr>
          <p:blipFill>
            <a:blip r:embed="rId5"/>
            <a:stretch/>
          </p:blipFill>
          <p:spPr>
            <a:xfrm>
              <a:off x="506520" y="1047600"/>
              <a:ext cx="8642160" cy="24120"/>
            </a:xfrm>
            <a:prstGeom prst="rect">
              <a:avLst/>
            </a:prstGeom>
            <a:ln>
              <a:noFill/>
            </a:ln>
          </p:spPr>
        </p:pic>
        <p:sp>
          <p:nvSpPr>
            <p:cNvPr id="13" name="CustomShape 11"/>
            <p:cNvSpPr/>
            <p:nvPr/>
          </p:nvSpPr>
          <p:spPr>
            <a:xfrm>
              <a:off x="514440" y="1057320"/>
              <a:ext cx="360" cy="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pSp>
    </p:spTree>
  </p:cSld>
  <p:clrMap bg1="lt1" bg2="lt2" tx1="dk1" tx2="dk2" accent1="accent1" accent2="accent2" accent3="accent3" accent4="accent4" accent5="accent5" accent6="accent6" hlink="hlink" folHlink="folHlink"/>
  <p:sldLayoutIdLst>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grpSp>
        <p:nvGrpSpPr>
          <p:cNvPr id="50" name="Group 1"/>
          <p:cNvGrpSpPr/>
          <p:nvPr/>
        </p:nvGrpSpPr>
        <p:grpSpPr>
          <a:xfrm>
            <a:off x="506520" y="1036800"/>
            <a:ext cx="8642160" cy="28440"/>
            <a:chOff x="506520" y="1036800"/>
            <a:chExt cx="8642160" cy="28440"/>
          </a:xfrm>
        </p:grpSpPr>
        <p:pic>
          <p:nvPicPr>
            <p:cNvPr id="51" name="" descr=""/>
            <p:cNvPicPr/>
            <p:nvPr/>
          </p:nvPicPr>
          <p:blipFill>
            <a:blip r:embed="rId3"/>
            <a:stretch/>
          </p:blipFill>
          <p:spPr>
            <a:xfrm>
              <a:off x="506520" y="1036800"/>
              <a:ext cx="8642160" cy="28440"/>
            </a:xfrm>
            <a:prstGeom prst="rect">
              <a:avLst/>
            </a:prstGeom>
            <a:ln>
              <a:noFill/>
            </a:ln>
          </p:spPr>
        </p:pic>
        <p:sp>
          <p:nvSpPr>
            <p:cNvPr id="52" name="CustomShape 2"/>
            <p:cNvSpPr/>
            <p:nvPr/>
          </p:nvSpPr>
          <p:spPr>
            <a:xfrm>
              <a:off x="514440" y="1050840"/>
              <a:ext cx="360" cy="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pSp>
      <p:grpSp>
        <p:nvGrpSpPr>
          <p:cNvPr id="53" name="Group 3"/>
          <p:cNvGrpSpPr/>
          <p:nvPr/>
        </p:nvGrpSpPr>
        <p:grpSpPr>
          <a:xfrm>
            <a:off x="506520" y="1036800"/>
            <a:ext cx="8642160" cy="28440"/>
            <a:chOff x="506520" y="1036800"/>
            <a:chExt cx="8642160" cy="28440"/>
          </a:xfrm>
        </p:grpSpPr>
        <p:pic>
          <p:nvPicPr>
            <p:cNvPr id="54" name="" descr=""/>
            <p:cNvPicPr/>
            <p:nvPr/>
          </p:nvPicPr>
          <p:blipFill>
            <a:blip r:embed="rId4"/>
            <a:stretch/>
          </p:blipFill>
          <p:spPr>
            <a:xfrm>
              <a:off x="506520" y="1036800"/>
              <a:ext cx="8642160" cy="28440"/>
            </a:xfrm>
            <a:prstGeom prst="rect">
              <a:avLst/>
            </a:prstGeom>
            <a:ln>
              <a:noFill/>
            </a:ln>
          </p:spPr>
        </p:pic>
        <p:sp>
          <p:nvSpPr>
            <p:cNvPr id="55" name="CustomShape 4"/>
            <p:cNvSpPr/>
            <p:nvPr/>
          </p:nvSpPr>
          <p:spPr>
            <a:xfrm>
              <a:off x="514440" y="1050840"/>
              <a:ext cx="360" cy="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pSp>
      <p:grpSp>
        <p:nvGrpSpPr>
          <p:cNvPr id="56" name="Group 5"/>
          <p:cNvGrpSpPr/>
          <p:nvPr/>
        </p:nvGrpSpPr>
        <p:grpSpPr>
          <a:xfrm>
            <a:off x="506520" y="1047600"/>
            <a:ext cx="8642160" cy="24120"/>
            <a:chOff x="506520" y="1047600"/>
            <a:chExt cx="8642160" cy="24120"/>
          </a:xfrm>
        </p:grpSpPr>
        <p:pic>
          <p:nvPicPr>
            <p:cNvPr id="57" name="" descr=""/>
            <p:cNvPicPr/>
            <p:nvPr/>
          </p:nvPicPr>
          <p:blipFill>
            <a:blip r:embed="rId5"/>
            <a:stretch/>
          </p:blipFill>
          <p:spPr>
            <a:xfrm>
              <a:off x="506520" y="1047600"/>
              <a:ext cx="8642160" cy="24120"/>
            </a:xfrm>
            <a:prstGeom prst="rect">
              <a:avLst/>
            </a:prstGeom>
            <a:ln>
              <a:noFill/>
            </a:ln>
          </p:spPr>
        </p:pic>
        <p:sp>
          <p:nvSpPr>
            <p:cNvPr id="58" name="CustomShape 6"/>
            <p:cNvSpPr/>
            <p:nvPr/>
          </p:nvSpPr>
          <p:spPr>
            <a:xfrm>
              <a:off x="514440" y="1057320"/>
              <a:ext cx="360" cy="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pSp>
      <p:grpSp>
        <p:nvGrpSpPr>
          <p:cNvPr id="59" name="Group 7"/>
          <p:cNvGrpSpPr/>
          <p:nvPr/>
        </p:nvGrpSpPr>
        <p:grpSpPr>
          <a:xfrm>
            <a:off x="506520" y="5340240"/>
            <a:ext cx="8642160" cy="22320"/>
            <a:chOff x="506520" y="5340240"/>
            <a:chExt cx="8642160" cy="22320"/>
          </a:xfrm>
        </p:grpSpPr>
        <p:pic>
          <p:nvPicPr>
            <p:cNvPr id="60" name="" descr=""/>
            <p:cNvPicPr/>
            <p:nvPr/>
          </p:nvPicPr>
          <p:blipFill>
            <a:blip r:embed="rId6"/>
            <a:stretch/>
          </p:blipFill>
          <p:spPr>
            <a:xfrm>
              <a:off x="506520" y="5340240"/>
              <a:ext cx="8642160" cy="22320"/>
            </a:xfrm>
            <a:prstGeom prst="rect">
              <a:avLst/>
            </a:prstGeom>
            <a:ln>
              <a:noFill/>
            </a:ln>
          </p:spPr>
        </p:pic>
        <p:sp>
          <p:nvSpPr>
            <p:cNvPr id="61" name="CustomShape 8"/>
            <p:cNvSpPr/>
            <p:nvPr/>
          </p:nvSpPr>
          <p:spPr>
            <a:xfrm>
              <a:off x="514440" y="5349960"/>
              <a:ext cx="360" cy="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pSp>
      <p:sp>
        <p:nvSpPr>
          <p:cNvPr id="62" name="PlaceHolder 9"/>
          <p:cNvSpPr>
            <a:spLocks noGrp="1"/>
          </p:cNvSpPr>
          <p:nvPr>
            <p:ph type="body"/>
          </p:nvPr>
        </p:nvSpPr>
        <p:spPr>
          <a:xfrm>
            <a:off x="304560" y="1554120"/>
            <a:ext cx="8685000" cy="4524480"/>
          </a:xfrm>
          <a:prstGeom prst="rect">
            <a:avLst/>
          </a:prstGeom>
        </p:spPr>
        <p:txBody>
          <a:bodyPr lIns="90000" rIns="90000" tIns="46800" bIns="46800">
            <a:normAutofit/>
          </a:bodyPr>
          <a:p>
            <a:pPr marL="342720" indent="-342720">
              <a:spcBef>
                <a:spcPts val="799"/>
              </a:spcBef>
            </a:pPr>
            <a:r>
              <a:rPr b="0" lang="en-US" sz="3200" spc="-1" strike="noStrike">
                <a:solidFill>
                  <a:srgbClr val="424456"/>
                </a:solidFill>
                <a:latin typeface="Franklin Gothic Book"/>
              </a:rPr>
              <a:t>Click to edit the outline text format</a:t>
            </a:r>
            <a:endParaRPr b="0" lang="en-US" sz="3200" spc="-1" strike="noStrike">
              <a:solidFill>
                <a:srgbClr val="424456"/>
              </a:solidFill>
              <a:latin typeface="Franklin Gothic Book"/>
            </a:endParaRPr>
          </a:p>
          <a:p>
            <a:pPr lvl="1" marL="342720" indent="-342720">
              <a:spcBef>
                <a:spcPts val="799"/>
              </a:spcBef>
              <a:buClr>
                <a:srgbClr val="000000"/>
              </a:buClr>
              <a:buFont typeface="Times New Roman"/>
              <a:buChar char="–"/>
            </a:pPr>
            <a:r>
              <a:rPr b="0" lang="en-US" sz="3200" spc="-1" strike="noStrike">
                <a:solidFill>
                  <a:srgbClr val="424456"/>
                </a:solidFill>
                <a:latin typeface="Franklin Gothic Book"/>
              </a:rPr>
              <a:t>Second Outline Level</a:t>
            </a:r>
            <a:endParaRPr b="0" lang="en-US" sz="3200" spc="-1" strike="noStrike">
              <a:solidFill>
                <a:srgbClr val="424456"/>
              </a:solidFill>
              <a:latin typeface="Franklin Gothic Book"/>
            </a:endParaRPr>
          </a:p>
          <a:p>
            <a:pPr lvl="2" marL="342720" indent="-342720">
              <a:spcBef>
                <a:spcPts val="799"/>
              </a:spcBef>
              <a:buClr>
                <a:srgbClr val="000000"/>
              </a:buClr>
              <a:buFont typeface="Times New Roman"/>
              <a:buChar char="•"/>
            </a:pPr>
            <a:r>
              <a:rPr b="0" lang="en-US" sz="3200" spc="-1" strike="noStrike">
                <a:solidFill>
                  <a:srgbClr val="424456"/>
                </a:solidFill>
                <a:latin typeface="Franklin Gothic Book"/>
              </a:rPr>
              <a:t>Third Outline Level</a:t>
            </a:r>
            <a:endParaRPr b="0" lang="en-US" sz="3200" spc="-1" strike="noStrike">
              <a:solidFill>
                <a:srgbClr val="424456"/>
              </a:solidFill>
              <a:latin typeface="Franklin Gothic Book"/>
            </a:endParaRPr>
          </a:p>
          <a:p>
            <a:pPr lvl="3" marL="342720" indent="-342720">
              <a:spcBef>
                <a:spcPts val="799"/>
              </a:spcBef>
              <a:buClr>
                <a:srgbClr val="000000"/>
              </a:buClr>
              <a:buFont typeface="Times New Roman"/>
              <a:buChar char="–"/>
            </a:pPr>
            <a:r>
              <a:rPr b="0" lang="en-US" sz="3200" spc="-1" strike="noStrike">
                <a:solidFill>
                  <a:srgbClr val="424456"/>
                </a:solidFill>
                <a:latin typeface="Franklin Gothic Book"/>
              </a:rPr>
              <a:t>Fourth Outline Level</a:t>
            </a:r>
            <a:endParaRPr b="0" lang="en-US" sz="3200" spc="-1" strike="noStrike">
              <a:solidFill>
                <a:srgbClr val="424456"/>
              </a:solidFill>
              <a:latin typeface="Franklin Gothic Book"/>
            </a:endParaRPr>
          </a:p>
          <a:p>
            <a:pPr lvl="4" marL="342720" indent="-342720">
              <a:spcBef>
                <a:spcPts val="799"/>
              </a:spcBef>
              <a:buClr>
                <a:srgbClr val="000000"/>
              </a:buClr>
              <a:buFont typeface="Times New Roman"/>
              <a:buChar char="»"/>
            </a:pPr>
            <a:r>
              <a:rPr b="0" lang="en-US" sz="3200" spc="-1" strike="noStrike">
                <a:solidFill>
                  <a:srgbClr val="424456"/>
                </a:solidFill>
                <a:latin typeface="Franklin Gothic Book"/>
              </a:rPr>
              <a:t>Fifth Outline Level</a:t>
            </a:r>
            <a:endParaRPr b="0" lang="en-US" sz="3200" spc="-1" strike="noStrike">
              <a:solidFill>
                <a:srgbClr val="424456"/>
              </a:solidFill>
              <a:latin typeface="Franklin Gothic Book"/>
            </a:endParaRPr>
          </a:p>
          <a:p>
            <a:pPr lvl="5" marL="342720" indent="-342720">
              <a:spcBef>
                <a:spcPts val="799"/>
              </a:spcBef>
              <a:buClr>
                <a:srgbClr val="000000"/>
              </a:buClr>
              <a:buFont typeface="Times New Roman"/>
              <a:buChar char="»"/>
            </a:pPr>
            <a:r>
              <a:rPr b="0" lang="en-US" sz="3200" spc="-1" strike="noStrike">
                <a:solidFill>
                  <a:srgbClr val="424456"/>
                </a:solidFill>
                <a:latin typeface="Franklin Gothic Book"/>
              </a:rPr>
              <a:t>Sixth Outline Level</a:t>
            </a:r>
            <a:endParaRPr b="0" lang="en-US" sz="3200" spc="-1" strike="noStrike">
              <a:solidFill>
                <a:srgbClr val="424456"/>
              </a:solidFill>
              <a:latin typeface="Franklin Gothic Book"/>
            </a:endParaRPr>
          </a:p>
          <a:p>
            <a:pPr lvl="6" marL="342720" indent="-342720">
              <a:spcBef>
                <a:spcPts val="799"/>
              </a:spcBef>
              <a:buClr>
                <a:srgbClr val="000000"/>
              </a:buClr>
              <a:buFont typeface="Times New Roman"/>
              <a:buChar char="»"/>
            </a:pPr>
            <a:r>
              <a:rPr b="0" lang="en-US" sz="3200" spc="-1" strike="noStrike">
                <a:solidFill>
                  <a:srgbClr val="424456"/>
                </a:solidFill>
                <a:latin typeface="Franklin Gothic Book"/>
              </a:rPr>
              <a:t>Seventh Outline Level</a:t>
            </a:r>
            <a:endParaRPr b="0" lang="en-US" sz="3200" spc="-1" strike="noStrike">
              <a:solidFill>
                <a:srgbClr val="424456"/>
              </a:solidFill>
              <a:latin typeface="Franklin Gothic Book"/>
            </a:endParaRPr>
          </a:p>
        </p:txBody>
      </p:sp>
      <p:sp>
        <p:nvSpPr>
          <p:cNvPr id="63" name="PlaceHolder 10"/>
          <p:cNvSpPr>
            <a:spLocks noGrp="1"/>
          </p:cNvSpPr>
          <p:nvPr>
            <p:ph type="title"/>
          </p:nvPr>
        </p:nvSpPr>
        <p:spPr>
          <a:xfrm>
            <a:off x="304560" y="457200"/>
            <a:ext cx="8685000" cy="836640"/>
          </a:xfrm>
          <a:prstGeom prst="rect">
            <a:avLst/>
          </a:prstGeom>
        </p:spPr>
        <p:txBody>
          <a:bodyPr lIns="90000" rIns="90000" tIns="46800" bIns="46800" anchor="ctr">
            <a:noAutofit/>
          </a:bodyPr>
          <a:p>
            <a:r>
              <a:rPr b="0" lang="en-US" sz="3600" spc="-1" strike="noStrike">
                <a:solidFill>
                  <a:srgbClr val="424456"/>
                </a:solidFill>
                <a:latin typeface="Franklin Gothic Medium"/>
              </a:rPr>
              <a:t>Click to edit the title text format</a:t>
            </a:r>
            <a:endParaRPr b="0" lang="en-US" sz="3600" spc="-1" strike="noStrike">
              <a:solidFill>
                <a:srgbClr val="424456"/>
              </a:solidFill>
              <a:latin typeface="Franklin Gothic Medium"/>
            </a:endParaRPr>
          </a:p>
        </p:txBody>
      </p:sp>
      <p:sp>
        <p:nvSpPr>
          <p:cNvPr id="64" name="PlaceHolder 11"/>
          <p:cNvSpPr>
            <a:spLocks noGrp="1"/>
          </p:cNvSpPr>
          <p:nvPr>
            <p:ph type="dt"/>
          </p:nvPr>
        </p:nvSpPr>
        <p:spPr>
          <a:xfrm>
            <a:off x="6477120" y="76320"/>
            <a:ext cx="2512800" cy="287280"/>
          </a:xfrm>
          <a:prstGeom prst="rect">
            <a:avLst/>
          </a:prstGeom>
        </p:spPr>
        <p:txBody>
          <a:bodyPr lIns="90000" rIns="90000" tIns="46800" bIns="46800">
            <a:noAutofit/>
          </a:bodyPr>
          <a:p>
            <a:pPr>
              <a:lnSpc>
                <a:spcPct val="100000"/>
              </a:lnSpc>
            </a:pPr>
            <a:r>
              <a:rPr b="0" lang="ru-RU" sz="1200" spc="-1" strike="noStrike">
                <a:solidFill>
                  <a:srgbClr val="484979"/>
                </a:solidFill>
                <a:latin typeface="Franklin Gothic Book"/>
                <a:ea typeface="Lucida Sans Unicode"/>
              </a:rPr>
              <a:t>&lt;date/time&gt;</a:t>
            </a:r>
            <a:endParaRPr b="0" lang="en-US" sz="1200" spc="-1" strike="noStrike">
              <a:latin typeface="Times New Roman"/>
            </a:endParaRPr>
          </a:p>
        </p:txBody>
      </p:sp>
      <p:sp>
        <p:nvSpPr>
          <p:cNvPr id="65" name="CustomShape 12"/>
          <p:cNvSpPr/>
          <p:nvPr/>
        </p:nvSpPr>
        <p:spPr>
          <a:xfrm>
            <a:off x="3124080" y="76320"/>
            <a:ext cx="3353040" cy="288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66" name="PlaceHolder 13"/>
          <p:cNvSpPr>
            <a:spLocks noGrp="1"/>
          </p:cNvSpPr>
          <p:nvPr>
            <p:ph type="sldNum"/>
          </p:nvPr>
        </p:nvSpPr>
        <p:spPr>
          <a:xfrm>
            <a:off x="8229240" y="6473520"/>
            <a:ext cx="757080" cy="245880"/>
          </a:xfrm>
          <a:prstGeom prst="rect">
            <a:avLst/>
          </a:prstGeom>
        </p:spPr>
        <p:txBody>
          <a:bodyPr lIns="90000" rIns="90000" tIns="46800" bIns="46800">
            <a:noAutofit/>
          </a:bodyPr>
          <a:p>
            <a:pPr algn="r">
              <a:lnSpc>
                <a:spcPct val="100000"/>
              </a:lnSpc>
            </a:pPr>
            <a:fld id="{C8C384AA-AC2C-46A2-8687-6D02A898021D}" type="slidenum">
              <a:rPr b="0" lang="ru-RU" sz="1200" spc="-1" strike="noStrike">
                <a:solidFill>
                  <a:srgbClr val="484979"/>
                </a:solidFill>
                <a:latin typeface="Franklin Gothic Book"/>
                <a:ea typeface="Lucida Sans Unicode"/>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grpSp>
        <p:nvGrpSpPr>
          <p:cNvPr id="103" name="Group 1"/>
          <p:cNvGrpSpPr/>
          <p:nvPr/>
        </p:nvGrpSpPr>
        <p:grpSpPr>
          <a:xfrm>
            <a:off x="506520" y="1036800"/>
            <a:ext cx="8642160" cy="28440"/>
            <a:chOff x="506520" y="1036800"/>
            <a:chExt cx="8642160" cy="28440"/>
          </a:xfrm>
        </p:grpSpPr>
        <p:pic>
          <p:nvPicPr>
            <p:cNvPr id="104" name="" descr=""/>
            <p:cNvPicPr/>
            <p:nvPr/>
          </p:nvPicPr>
          <p:blipFill>
            <a:blip r:embed="rId3"/>
            <a:stretch/>
          </p:blipFill>
          <p:spPr>
            <a:xfrm>
              <a:off x="506520" y="1036800"/>
              <a:ext cx="8642160" cy="28440"/>
            </a:xfrm>
            <a:prstGeom prst="rect">
              <a:avLst/>
            </a:prstGeom>
            <a:ln>
              <a:noFill/>
            </a:ln>
          </p:spPr>
        </p:pic>
        <p:sp>
          <p:nvSpPr>
            <p:cNvPr id="105" name="CustomShape 2"/>
            <p:cNvSpPr/>
            <p:nvPr/>
          </p:nvSpPr>
          <p:spPr>
            <a:xfrm>
              <a:off x="514440" y="1050840"/>
              <a:ext cx="360" cy="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pSp>
      <p:grpSp>
        <p:nvGrpSpPr>
          <p:cNvPr id="106" name="Group 3"/>
          <p:cNvGrpSpPr/>
          <p:nvPr/>
        </p:nvGrpSpPr>
        <p:grpSpPr>
          <a:xfrm>
            <a:off x="506520" y="1036800"/>
            <a:ext cx="8642160" cy="28440"/>
            <a:chOff x="506520" y="1036800"/>
            <a:chExt cx="8642160" cy="28440"/>
          </a:xfrm>
        </p:grpSpPr>
        <p:pic>
          <p:nvPicPr>
            <p:cNvPr id="107" name="" descr=""/>
            <p:cNvPicPr/>
            <p:nvPr/>
          </p:nvPicPr>
          <p:blipFill>
            <a:blip r:embed="rId4"/>
            <a:stretch/>
          </p:blipFill>
          <p:spPr>
            <a:xfrm>
              <a:off x="506520" y="1036800"/>
              <a:ext cx="8642160" cy="28440"/>
            </a:xfrm>
            <a:prstGeom prst="rect">
              <a:avLst/>
            </a:prstGeom>
            <a:ln>
              <a:noFill/>
            </a:ln>
          </p:spPr>
        </p:pic>
        <p:sp>
          <p:nvSpPr>
            <p:cNvPr id="108" name="CustomShape 4"/>
            <p:cNvSpPr/>
            <p:nvPr/>
          </p:nvSpPr>
          <p:spPr>
            <a:xfrm>
              <a:off x="514440" y="1050840"/>
              <a:ext cx="360" cy="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pSp>
      <p:grpSp>
        <p:nvGrpSpPr>
          <p:cNvPr id="109" name="Group 5"/>
          <p:cNvGrpSpPr/>
          <p:nvPr/>
        </p:nvGrpSpPr>
        <p:grpSpPr>
          <a:xfrm>
            <a:off x="506520" y="1047600"/>
            <a:ext cx="8642160" cy="24120"/>
            <a:chOff x="506520" y="1047600"/>
            <a:chExt cx="8642160" cy="24120"/>
          </a:xfrm>
        </p:grpSpPr>
        <p:pic>
          <p:nvPicPr>
            <p:cNvPr id="110" name="" descr=""/>
            <p:cNvPicPr/>
            <p:nvPr/>
          </p:nvPicPr>
          <p:blipFill>
            <a:blip r:embed="rId5"/>
            <a:stretch/>
          </p:blipFill>
          <p:spPr>
            <a:xfrm>
              <a:off x="506520" y="1047600"/>
              <a:ext cx="8642160" cy="24120"/>
            </a:xfrm>
            <a:prstGeom prst="rect">
              <a:avLst/>
            </a:prstGeom>
            <a:ln>
              <a:noFill/>
            </a:ln>
          </p:spPr>
        </p:pic>
        <p:sp>
          <p:nvSpPr>
            <p:cNvPr id="111" name="CustomShape 6"/>
            <p:cNvSpPr/>
            <p:nvPr/>
          </p:nvSpPr>
          <p:spPr>
            <a:xfrm>
              <a:off x="514440" y="1057320"/>
              <a:ext cx="360" cy="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pSp>
      <p:sp>
        <p:nvSpPr>
          <p:cNvPr id="112" name="PlaceHolder 7"/>
          <p:cNvSpPr>
            <a:spLocks noGrp="1"/>
          </p:cNvSpPr>
          <p:nvPr>
            <p:ph type="body"/>
          </p:nvPr>
        </p:nvSpPr>
        <p:spPr>
          <a:xfrm>
            <a:off x="304560" y="1554120"/>
            <a:ext cx="8685000" cy="4524480"/>
          </a:xfrm>
          <a:prstGeom prst="rect">
            <a:avLst/>
          </a:prstGeom>
        </p:spPr>
        <p:txBody>
          <a:bodyPr lIns="90000" rIns="90000" tIns="46800" bIns="46800">
            <a:normAutofit/>
          </a:bodyPr>
          <a:p>
            <a:pPr marL="342720" indent="-342720">
              <a:spcBef>
                <a:spcPts val="799"/>
              </a:spcBef>
            </a:pPr>
            <a:r>
              <a:rPr b="0" lang="en-US" sz="3200" spc="-1" strike="noStrike">
                <a:solidFill>
                  <a:srgbClr val="424456"/>
                </a:solidFill>
                <a:latin typeface="Franklin Gothic Book"/>
              </a:rPr>
              <a:t>Click to edit the outline text format</a:t>
            </a:r>
            <a:endParaRPr b="0" lang="en-US" sz="3200" spc="-1" strike="noStrike">
              <a:solidFill>
                <a:srgbClr val="424456"/>
              </a:solidFill>
              <a:latin typeface="Franklin Gothic Book"/>
            </a:endParaRPr>
          </a:p>
          <a:p>
            <a:pPr lvl="1" marL="342720" indent="-342720">
              <a:spcBef>
                <a:spcPts val="799"/>
              </a:spcBef>
              <a:buClr>
                <a:srgbClr val="000000"/>
              </a:buClr>
              <a:buFont typeface="Times New Roman"/>
              <a:buChar char="–"/>
            </a:pPr>
            <a:r>
              <a:rPr b="0" lang="en-US" sz="3200" spc="-1" strike="noStrike">
                <a:solidFill>
                  <a:srgbClr val="424456"/>
                </a:solidFill>
                <a:latin typeface="Franklin Gothic Book"/>
              </a:rPr>
              <a:t>Second Outline Level</a:t>
            </a:r>
            <a:endParaRPr b="0" lang="en-US" sz="3200" spc="-1" strike="noStrike">
              <a:solidFill>
                <a:srgbClr val="424456"/>
              </a:solidFill>
              <a:latin typeface="Franklin Gothic Book"/>
            </a:endParaRPr>
          </a:p>
          <a:p>
            <a:pPr lvl="2" marL="342720" indent="-342720">
              <a:spcBef>
                <a:spcPts val="799"/>
              </a:spcBef>
              <a:buClr>
                <a:srgbClr val="000000"/>
              </a:buClr>
              <a:buFont typeface="Times New Roman"/>
              <a:buChar char="•"/>
            </a:pPr>
            <a:r>
              <a:rPr b="0" lang="en-US" sz="3200" spc="-1" strike="noStrike">
                <a:solidFill>
                  <a:srgbClr val="424456"/>
                </a:solidFill>
                <a:latin typeface="Franklin Gothic Book"/>
              </a:rPr>
              <a:t>Third Outline Level</a:t>
            </a:r>
            <a:endParaRPr b="0" lang="en-US" sz="3200" spc="-1" strike="noStrike">
              <a:solidFill>
                <a:srgbClr val="424456"/>
              </a:solidFill>
              <a:latin typeface="Franklin Gothic Book"/>
            </a:endParaRPr>
          </a:p>
          <a:p>
            <a:pPr lvl="3" marL="342720" indent="-342720">
              <a:spcBef>
                <a:spcPts val="799"/>
              </a:spcBef>
              <a:buClr>
                <a:srgbClr val="000000"/>
              </a:buClr>
              <a:buFont typeface="Times New Roman"/>
              <a:buChar char="–"/>
            </a:pPr>
            <a:r>
              <a:rPr b="0" lang="en-US" sz="3200" spc="-1" strike="noStrike">
                <a:solidFill>
                  <a:srgbClr val="424456"/>
                </a:solidFill>
                <a:latin typeface="Franklin Gothic Book"/>
              </a:rPr>
              <a:t>Fourth Outline Level</a:t>
            </a:r>
            <a:endParaRPr b="0" lang="en-US" sz="3200" spc="-1" strike="noStrike">
              <a:solidFill>
                <a:srgbClr val="424456"/>
              </a:solidFill>
              <a:latin typeface="Franklin Gothic Book"/>
            </a:endParaRPr>
          </a:p>
          <a:p>
            <a:pPr lvl="4" marL="342720" indent="-342720">
              <a:spcBef>
                <a:spcPts val="799"/>
              </a:spcBef>
              <a:buClr>
                <a:srgbClr val="000000"/>
              </a:buClr>
              <a:buFont typeface="Times New Roman"/>
              <a:buChar char="»"/>
            </a:pPr>
            <a:r>
              <a:rPr b="0" lang="en-US" sz="3200" spc="-1" strike="noStrike">
                <a:solidFill>
                  <a:srgbClr val="424456"/>
                </a:solidFill>
                <a:latin typeface="Franklin Gothic Book"/>
              </a:rPr>
              <a:t>Fifth Outline Level</a:t>
            </a:r>
            <a:endParaRPr b="0" lang="en-US" sz="3200" spc="-1" strike="noStrike">
              <a:solidFill>
                <a:srgbClr val="424456"/>
              </a:solidFill>
              <a:latin typeface="Franklin Gothic Book"/>
            </a:endParaRPr>
          </a:p>
          <a:p>
            <a:pPr lvl="5" marL="342720" indent="-342720">
              <a:spcBef>
                <a:spcPts val="799"/>
              </a:spcBef>
              <a:buClr>
                <a:srgbClr val="000000"/>
              </a:buClr>
              <a:buFont typeface="Times New Roman"/>
              <a:buChar char="»"/>
            </a:pPr>
            <a:r>
              <a:rPr b="0" lang="en-US" sz="3200" spc="-1" strike="noStrike">
                <a:solidFill>
                  <a:srgbClr val="424456"/>
                </a:solidFill>
                <a:latin typeface="Franklin Gothic Book"/>
              </a:rPr>
              <a:t>Sixth Outline Level</a:t>
            </a:r>
            <a:endParaRPr b="0" lang="en-US" sz="3200" spc="-1" strike="noStrike">
              <a:solidFill>
                <a:srgbClr val="424456"/>
              </a:solidFill>
              <a:latin typeface="Franklin Gothic Book"/>
            </a:endParaRPr>
          </a:p>
          <a:p>
            <a:pPr lvl="6" marL="342720" indent="-342720">
              <a:spcBef>
                <a:spcPts val="799"/>
              </a:spcBef>
              <a:buClr>
                <a:srgbClr val="000000"/>
              </a:buClr>
              <a:buFont typeface="Times New Roman"/>
              <a:buChar char="»"/>
            </a:pPr>
            <a:r>
              <a:rPr b="0" lang="en-US" sz="3200" spc="-1" strike="noStrike">
                <a:solidFill>
                  <a:srgbClr val="424456"/>
                </a:solidFill>
                <a:latin typeface="Franklin Gothic Book"/>
              </a:rPr>
              <a:t>Seventh Outline Level</a:t>
            </a:r>
            <a:endParaRPr b="0" lang="en-US" sz="3200" spc="-1" strike="noStrike">
              <a:solidFill>
                <a:srgbClr val="424456"/>
              </a:solidFill>
              <a:latin typeface="Franklin Gothic Book"/>
            </a:endParaRPr>
          </a:p>
        </p:txBody>
      </p:sp>
      <p:sp>
        <p:nvSpPr>
          <p:cNvPr id="113" name="PlaceHolder 8"/>
          <p:cNvSpPr>
            <a:spLocks noGrp="1"/>
          </p:cNvSpPr>
          <p:nvPr>
            <p:ph type="title"/>
          </p:nvPr>
        </p:nvSpPr>
        <p:spPr>
          <a:xfrm>
            <a:off x="304560" y="457200"/>
            <a:ext cx="8685000" cy="836640"/>
          </a:xfrm>
          <a:prstGeom prst="rect">
            <a:avLst/>
          </a:prstGeom>
        </p:spPr>
        <p:txBody>
          <a:bodyPr lIns="90000" rIns="90000" tIns="46800" bIns="46800" anchor="ctr">
            <a:noAutofit/>
          </a:bodyPr>
          <a:p>
            <a:r>
              <a:rPr b="0" lang="en-US" sz="3600" spc="-1" strike="noStrike">
                <a:solidFill>
                  <a:srgbClr val="424456"/>
                </a:solidFill>
                <a:latin typeface="Franklin Gothic Medium"/>
              </a:rPr>
              <a:t>Click to edit the title text format</a:t>
            </a:r>
            <a:endParaRPr b="0" lang="en-US" sz="3600" spc="-1" strike="noStrike">
              <a:solidFill>
                <a:srgbClr val="424456"/>
              </a:solidFill>
              <a:latin typeface="Franklin Gothic Medium"/>
            </a:endParaRPr>
          </a:p>
        </p:txBody>
      </p:sp>
      <p:sp>
        <p:nvSpPr>
          <p:cNvPr id="114" name="PlaceHolder 9"/>
          <p:cNvSpPr>
            <a:spLocks noGrp="1"/>
          </p:cNvSpPr>
          <p:nvPr>
            <p:ph type="dt"/>
          </p:nvPr>
        </p:nvSpPr>
        <p:spPr>
          <a:xfrm>
            <a:off x="6477120" y="76320"/>
            <a:ext cx="2512800" cy="287280"/>
          </a:xfrm>
          <a:prstGeom prst="rect">
            <a:avLst/>
          </a:prstGeom>
        </p:spPr>
        <p:txBody>
          <a:bodyPr lIns="90000" rIns="90000" tIns="46800" bIns="46800">
            <a:noAutofit/>
          </a:bodyPr>
          <a:p>
            <a:pPr>
              <a:lnSpc>
                <a:spcPct val="100000"/>
              </a:lnSpc>
            </a:pPr>
            <a:r>
              <a:rPr b="0" lang="ru-RU" sz="1200" spc="-1" strike="noStrike">
                <a:solidFill>
                  <a:srgbClr val="484979"/>
                </a:solidFill>
                <a:latin typeface="Franklin Gothic Book"/>
                <a:ea typeface="Lucida Sans Unicode"/>
              </a:rPr>
              <a:t>&lt;date/time&gt;</a:t>
            </a:r>
            <a:endParaRPr b="0" lang="en-US" sz="1200" spc="-1" strike="noStrike">
              <a:latin typeface="Times New Roman"/>
            </a:endParaRPr>
          </a:p>
        </p:txBody>
      </p:sp>
      <p:sp>
        <p:nvSpPr>
          <p:cNvPr id="115" name="CustomShape 10"/>
          <p:cNvSpPr/>
          <p:nvPr/>
        </p:nvSpPr>
        <p:spPr>
          <a:xfrm>
            <a:off x="3581280" y="76320"/>
            <a:ext cx="2895840" cy="288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116" name="PlaceHolder 11"/>
          <p:cNvSpPr>
            <a:spLocks noGrp="1"/>
          </p:cNvSpPr>
          <p:nvPr>
            <p:ph type="sldNum"/>
          </p:nvPr>
        </p:nvSpPr>
        <p:spPr>
          <a:xfrm>
            <a:off x="8229240" y="6473520"/>
            <a:ext cx="757080" cy="245880"/>
          </a:xfrm>
          <a:prstGeom prst="rect">
            <a:avLst/>
          </a:prstGeom>
        </p:spPr>
        <p:txBody>
          <a:bodyPr lIns="90000" rIns="90000" tIns="46800" bIns="46800">
            <a:noAutofit/>
          </a:bodyPr>
          <a:p>
            <a:pPr algn="r">
              <a:lnSpc>
                <a:spcPct val="100000"/>
              </a:lnSpc>
            </a:pPr>
            <a:fld id="{3704D00B-695F-4410-B5C7-63E0EBFF5305}" type="slidenum">
              <a:rPr b="0" lang="ru-RU" sz="1200" spc="-1" strike="noStrike">
                <a:solidFill>
                  <a:srgbClr val="484979"/>
                </a:solidFill>
                <a:latin typeface="Franklin Gothic Book"/>
                <a:ea typeface="Lucida Sans Unicode"/>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grpSp>
        <p:nvGrpSpPr>
          <p:cNvPr id="153" name="Group 1"/>
          <p:cNvGrpSpPr/>
          <p:nvPr/>
        </p:nvGrpSpPr>
        <p:grpSpPr>
          <a:xfrm>
            <a:off x="506520" y="1036800"/>
            <a:ext cx="8642160" cy="28440"/>
            <a:chOff x="506520" y="1036800"/>
            <a:chExt cx="8642160" cy="28440"/>
          </a:xfrm>
        </p:grpSpPr>
        <p:pic>
          <p:nvPicPr>
            <p:cNvPr id="154" name="" descr=""/>
            <p:cNvPicPr/>
            <p:nvPr/>
          </p:nvPicPr>
          <p:blipFill>
            <a:blip r:embed="rId3"/>
            <a:stretch/>
          </p:blipFill>
          <p:spPr>
            <a:xfrm>
              <a:off x="506520" y="1036800"/>
              <a:ext cx="8642160" cy="28440"/>
            </a:xfrm>
            <a:prstGeom prst="rect">
              <a:avLst/>
            </a:prstGeom>
            <a:ln>
              <a:noFill/>
            </a:ln>
          </p:spPr>
        </p:pic>
        <p:sp>
          <p:nvSpPr>
            <p:cNvPr id="155" name="CustomShape 2"/>
            <p:cNvSpPr/>
            <p:nvPr/>
          </p:nvSpPr>
          <p:spPr>
            <a:xfrm>
              <a:off x="514440" y="1050840"/>
              <a:ext cx="360" cy="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pSp>
      <p:grpSp>
        <p:nvGrpSpPr>
          <p:cNvPr id="156" name="Group 3"/>
          <p:cNvGrpSpPr/>
          <p:nvPr/>
        </p:nvGrpSpPr>
        <p:grpSpPr>
          <a:xfrm>
            <a:off x="506520" y="1036800"/>
            <a:ext cx="8642160" cy="28440"/>
            <a:chOff x="506520" y="1036800"/>
            <a:chExt cx="8642160" cy="28440"/>
          </a:xfrm>
        </p:grpSpPr>
        <p:pic>
          <p:nvPicPr>
            <p:cNvPr id="157" name="" descr=""/>
            <p:cNvPicPr/>
            <p:nvPr/>
          </p:nvPicPr>
          <p:blipFill>
            <a:blip r:embed="rId4"/>
            <a:stretch/>
          </p:blipFill>
          <p:spPr>
            <a:xfrm>
              <a:off x="506520" y="1036800"/>
              <a:ext cx="8642160" cy="28440"/>
            </a:xfrm>
            <a:prstGeom prst="rect">
              <a:avLst/>
            </a:prstGeom>
            <a:ln>
              <a:noFill/>
            </a:ln>
          </p:spPr>
        </p:pic>
        <p:sp>
          <p:nvSpPr>
            <p:cNvPr id="158" name="CustomShape 4"/>
            <p:cNvSpPr/>
            <p:nvPr/>
          </p:nvSpPr>
          <p:spPr>
            <a:xfrm>
              <a:off x="514440" y="1050840"/>
              <a:ext cx="360" cy="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pSp>
      <p:grpSp>
        <p:nvGrpSpPr>
          <p:cNvPr id="159" name="Group 5"/>
          <p:cNvGrpSpPr/>
          <p:nvPr/>
        </p:nvGrpSpPr>
        <p:grpSpPr>
          <a:xfrm>
            <a:off x="506520" y="1047600"/>
            <a:ext cx="8642160" cy="24120"/>
            <a:chOff x="506520" y="1047600"/>
            <a:chExt cx="8642160" cy="24120"/>
          </a:xfrm>
        </p:grpSpPr>
        <p:pic>
          <p:nvPicPr>
            <p:cNvPr id="160" name="" descr=""/>
            <p:cNvPicPr/>
            <p:nvPr/>
          </p:nvPicPr>
          <p:blipFill>
            <a:blip r:embed="rId5"/>
            <a:stretch/>
          </p:blipFill>
          <p:spPr>
            <a:xfrm>
              <a:off x="506520" y="1047600"/>
              <a:ext cx="8642160" cy="24120"/>
            </a:xfrm>
            <a:prstGeom prst="rect">
              <a:avLst/>
            </a:prstGeom>
            <a:ln>
              <a:noFill/>
            </a:ln>
          </p:spPr>
        </p:pic>
        <p:sp>
          <p:nvSpPr>
            <p:cNvPr id="161" name="CustomShape 6"/>
            <p:cNvSpPr/>
            <p:nvPr/>
          </p:nvSpPr>
          <p:spPr>
            <a:xfrm>
              <a:off x="514440" y="1057320"/>
              <a:ext cx="360" cy="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pSp>
      <p:grpSp>
        <p:nvGrpSpPr>
          <p:cNvPr id="162" name="Group 7"/>
          <p:cNvGrpSpPr/>
          <p:nvPr/>
        </p:nvGrpSpPr>
        <p:grpSpPr>
          <a:xfrm>
            <a:off x="506520" y="3432240"/>
            <a:ext cx="8642160" cy="22320"/>
            <a:chOff x="506520" y="3432240"/>
            <a:chExt cx="8642160" cy="22320"/>
          </a:xfrm>
        </p:grpSpPr>
        <p:pic>
          <p:nvPicPr>
            <p:cNvPr id="163" name="" descr=""/>
            <p:cNvPicPr/>
            <p:nvPr/>
          </p:nvPicPr>
          <p:blipFill>
            <a:blip r:embed="rId6"/>
            <a:stretch/>
          </p:blipFill>
          <p:spPr>
            <a:xfrm>
              <a:off x="506520" y="3432240"/>
              <a:ext cx="8642160" cy="22320"/>
            </a:xfrm>
            <a:prstGeom prst="rect">
              <a:avLst/>
            </a:prstGeom>
            <a:ln>
              <a:noFill/>
            </a:ln>
          </p:spPr>
        </p:pic>
        <p:sp>
          <p:nvSpPr>
            <p:cNvPr id="164" name="CustomShape 8"/>
            <p:cNvSpPr/>
            <p:nvPr/>
          </p:nvSpPr>
          <p:spPr>
            <a:xfrm>
              <a:off x="514440" y="3444840"/>
              <a:ext cx="360" cy="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pSp>
      <p:sp>
        <p:nvSpPr>
          <p:cNvPr id="165" name="PlaceHolder 9"/>
          <p:cNvSpPr>
            <a:spLocks noGrp="1"/>
          </p:cNvSpPr>
          <p:nvPr>
            <p:ph type="body"/>
          </p:nvPr>
        </p:nvSpPr>
        <p:spPr>
          <a:xfrm>
            <a:off x="304560" y="1554120"/>
            <a:ext cx="8685000" cy="4524480"/>
          </a:xfrm>
          <a:prstGeom prst="rect">
            <a:avLst/>
          </a:prstGeom>
        </p:spPr>
        <p:txBody>
          <a:bodyPr lIns="90000" rIns="90000" tIns="46800" bIns="46800">
            <a:normAutofit/>
          </a:bodyPr>
          <a:p>
            <a:pPr marL="342720" indent="-342720">
              <a:spcBef>
                <a:spcPts val="799"/>
              </a:spcBef>
            </a:pPr>
            <a:r>
              <a:rPr b="0" lang="en-US" sz="3200" spc="-1" strike="noStrike">
                <a:solidFill>
                  <a:srgbClr val="dedede"/>
                </a:solidFill>
                <a:latin typeface="Franklin Gothic Book"/>
              </a:rPr>
              <a:t>Click to edit the outline text format</a:t>
            </a:r>
            <a:endParaRPr b="0" lang="en-US" sz="3200" spc="-1" strike="noStrike">
              <a:solidFill>
                <a:srgbClr val="dedede"/>
              </a:solidFill>
              <a:latin typeface="Franklin Gothic Book"/>
            </a:endParaRPr>
          </a:p>
          <a:p>
            <a:pPr lvl="1" marL="342720" indent="-342720">
              <a:spcBef>
                <a:spcPts val="799"/>
              </a:spcBef>
              <a:buClr>
                <a:srgbClr val="000000"/>
              </a:buClr>
              <a:buFont typeface="Times New Roman"/>
              <a:buChar char="–"/>
            </a:pPr>
            <a:r>
              <a:rPr b="0" lang="en-US" sz="3200" spc="-1" strike="noStrike">
                <a:solidFill>
                  <a:srgbClr val="dedede"/>
                </a:solidFill>
                <a:latin typeface="Franklin Gothic Book"/>
              </a:rPr>
              <a:t>Second Outline Level</a:t>
            </a:r>
            <a:endParaRPr b="0" lang="en-US" sz="3200" spc="-1" strike="noStrike">
              <a:solidFill>
                <a:srgbClr val="dedede"/>
              </a:solidFill>
              <a:latin typeface="Franklin Gothic Book"/>
            </a:endParaRPr>
          </a:p>
          <a:p>
            <a:pPr lvl="2" marL="342720" indent="-342720">
              <a:spcBef>
                <a:spcPts val="799"/>
              </a:spcBef>
              <a:buClr>
                <a:srgbClr val="000000"/>
              </a:buClr>
              <a:buFont typeface="Times New Roman"/>
              <a:buChar char="•"/>
            </a:pPr>
            <a:r>
              <a:rPr b="0" lang="en-US" sz="3200" spc="-1" strike="noStrike">
                <a:solidFill>
                  <a:srgbClr val="dedede"/>
                </a:solidFill>
                <a:latin typeface="Franklin Gothic Book"/>
              </a:rPr>
              <a:t>Third Outline Level</a:t>
            </a:r>
            <a:endParaRPr b="0" lang="en-US" sz="3200" spc="-1" strike="noStrike">
              <a:solidFill>
                <a:srgbClr val="dedede"/>
              </a:solidFill>
              <a:latin typeface="Franklin Gothic Book"/>
            </a:endParaRPr>
          </a:p>
          <a:p>
            <a:pPr lvl="3" marL="342720" indent="-342720">
              <a:spcBef>
                <a:spcPts val="799"/>
              </a:spcBef>
              <a:buClr>
                <a:srgbClr val="000000"/>
              </a:buClr>
              <a:buFont typeface="Times New Roman"/>
              <a:buChar char="–"/>
            </a:pPr>
            <a:r>
              <a:rPr b="0" lang="en-US" sz="3200" spc="-1" strike="noStrike">
                <a:solidFill>
                  <a:srgbClr val="dedede"/>
                </a:solidFill>
                <a:latin typeface="Franklin Gothic Book"/>
              </a:rPr>
              <a:t>Fourth Outline Level</a:t>
            </a:r>
            <a:endParaRPr b="0" lang="en-US" sz="3200" spc="-1" strike="noStrike">
              <a:solidFill>
                <a:srgbClr val="dedede"/>
              </a:solidFill>
              <a:latin typeface="Franklin Gothic Book"/>
            </a:endParaRPr>
          </a:p>
          <a:p>
            <a:pPr lvl="4" marL="342720" indent="-342720">
              <a:spcBef>
                <a:spcPts val="799"/>
              </a:spcBef>
              <a:buClr>
                <a:srgbClr val="000000"/>
              </a:buClr>
              <a:buFont typeface="Times New Roman"/>
              <a:buChar char="»"/>
            </a:pPr>
            <a:r>
              <a:rPr b="0" lang="en-US" sz="3200" spc="-1" strike="noStrike">
                <a:solidFill>
                  <a:srgbClr val="dedede"/>
                </a:solidFill>
                <a:latin typeface="Franklin Gothic Book"/>
              </a:rPr>
              <a:t>Fifth Outline Level</a:t>
            </a:r>
            <a:endParaRPr b="0" lang="en-US" sz="3200" spc="-1" strike="noStrike">
              <a:solidFill>
                <a:srgbClr val="dedede"/>
              </a:solidFill>
              <a:latin typeface="Franklin Gothic Book"/>
            </a:endParaRPr>
          </a:p>
          <a:p>
            <a:pPr lvl="5" marL="342720" indent="-342720">
              <a:spcBef>
                <a:spcPts val="799"/>
              </a:spcBef>
              <a:buClr>
                <a:srgbClr val="000000"/>
              </a:buClr>
              <a:buFont typeface="Times New Roman"/>
              <a:buChar char="»"/>
            </a:pPr>
            <a:r>
              <a:rPr b="0" lang="en-US" sz="3200" spc="-1" strike="noStrike">
                <a:solidFill>
                  <a:srgbClr val="dedede"/>
                </a:solidFill>
                <a:latin typeface="Franklin Gothic Book"/>
              </a:rPr>
              <a:t>Sixth Outline Level</a:t>
            </a:r>
            <a:endParaRPr b="0" lang="en-US" sz="3200" spc="-1" strike="noStrike">
              <a:solidFill>
                <a:srgbClr val="dedede"/>
              </a:solidFill>
              <a:latin typeface="Franklin Gothic Book"/>
            </a:endParaRPr>
          </a:p>
          <a:p>
            <a:pPr lvl="6" marL="342720" indent="-342720">
              <a:spcBef>
                <a:spcPts val="799"/>
              </a:spcBef>
              <a:buClr>
                <a:srgbClr val="000000"/>
              </a:buClr>
              <a:buFont typeface="Times New Roman"/>
              <a:buChar char="»"/>
            </a:pPr>
            <a:r>
              <a:rPr b="0" lang="en-US" sz="3200" spc="-1" strike="noStrike">
                <a:solidFill>
                  <a:srgbClr val="dedede"/>
                </a:solidFill>
                <a:latin typeface="Franklin Gothic Book"/>
              </a:rPr>
              <a:t>Seventh Outline Level</a:t>
            </a:r>
            <a:endParaRPr b="0" lang="en-US" sz="3200" spc="-1" strike="noStrike">
              <a:solidFill>
                <a:srgbClr val="dedede"/>
              </a:solidFill>
              <a:latin typeface="Franklin Gothic Book"/>
            </a:endParaRPr>
          </a:p>
        </p:txBody>
      </p:sp>
      <p:sp>
        <p:nvSpPr>
          <p:cNvPr id="166" name="PlaceHolder 10"/>
          <p:cNvSpPr>
            <a:spLocks noGrp="1"/>
          </p:cNvSpPr>
          <p:nvPr>
            <p:ph type="title"/>
          </p:nvPr>
        </p:nvSpPr>
        <p:spPr>
          <a:xfrm>
            <a:off x="304560" y="457200"/>
            <a:ext cx="8685000" cy="836640"/>
          </a:xfrm>
          <a:prstGeom prst="rect">
            <a:avLst/>
          </a:prstGeom>
        </p:spPr>
        <p:txBody>
          <a:bodyPr lIns="90000" rIns="90000" tIns="46800" bIns="46800" anchor="ctr">
            <a:noAutofit/>
          </a:bodyPr>
          <a:p>
            <a:r>
              <a:rPr b="0" lang="en-US" sz="3600" spc="-1" strike="noStrike">
                <a:solidFill>
                  <a:srgbClr val="dedede"/>
                </a:solidFill>
                <a:latin typeface="Franklin Gothic Medium"/>
              </a:rPr>
              <a:t>Click to edit the title text format</a:t>
            </a:r>
            <a:endParaRPr b="0" lang="en-US" sz="3600" spc="-1" strike="noStrike">
              <a:solidFill>
                <a:srgbClr val="dedede"/>
              </a:solidFill>
              <a:latin typeface="Franklin Gothic Medium"/>
            </a:endParaRPr>
          </a:p>
        </p:txBody>
      </p:sp>
      <p:sp>
        <p:nvSpPr>
          <p:cNvPr id="167" name="PlaceHolder 11"/>
          <p:cNvSpPr>
            <a:spLocks noGrp="1"/>
          </p:cNvSpPr>
          <p:nvPr>
            <p:ph type="dt"/>
          </p:nvPr>
        </p:nvSpPr>
        <p:spPr>
          <a:xfrm>
            <a:off x="6477120" y="76320"/>
            <a:ext cx="2512800" cy="287280"/>
          </a:xfrm>
          <a:prstGeom prst="rect">
            <a:avLst/>
          </a:prstGeom>
        </p:spPr>
        <p:txBody>
          <a:bodyPr lIns="90000" rIns="90000" tIns="46800" bIns="46800">
            <a:noAutofit/>
          </a:bodyPr>
          <a:p>
            <a:pPr>
              <a:lnSpc>
                <a:spcPct val="100000"/>
              </a:lnSpc>
            </a:pPr>
            <a:r>
              <a:rPr b="0" lang="ru-RU" sz="1200" spc="-1" strike="noStrike">
                <a:solidFill>
                  <a:srgbClr val="484979"/>
                </a:solidFill>
                <a:latin typeface="Franklin Gothic Book"/>
                <a:ea typeface="Lucida Sans Unicode"/>
              </a:rPr>
              <a:t>&lt;date/time&gt;</a:t>
            </a:r>
            <a:endParaRPr b="0" lang="en-US" sz="1200" spc="-1" strike="noStrike">
              <a:latin typeface="Times New Roman"/>
            </a:endParaRPr>
          </a:p>
        </p:txBody>
      </p:sp>
      <p:sp>
        <p:nvSpPr>
          <p:cNvPr id="168" name="CustomShape 12"/>
          <p:cNvSpPr/>
          <p:nvPr/>
        </p:nvSpPr>
        <p:spPr>
          <a:xfrm>
            <a:off x="3124080" y="76320"/>
            <a:ext cx="3353040" cy="288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169" name="PlaceHolder 13"/>
          <p:cNvSpPr>
            <a:spLocks noGrp="1"/>
          </p:cNvSpPr>
          <p:nvPr>
            <p:ph type="sldNum"/>
          </p:nvPr>
        </p:nvSpPr>
        <p:spPr>
          <a:xfrm>
            <a:off x="8229600" y="6477120"/>
            <a:ext cx="760320" cy="242640"/>
          </a:xfrm>
          <a:prstGeom prst="rect">
            <a:avLst/>
          </a:prstGeom>
        </p:spPr>
        <p:txBody>
          <a:bodyPr lIns="90000" rIns="90000" tIns="46800" bIns="46800">
            <a:noAutofit/>
          </a:bodyPr>
          <a:p>
            <a:pPr algn="r">
              <a:lnSpc>
                <a:spcPct val="100000"/>
              </a:lnSpc>
            </a:pPr>
            <a:fld id="{5CC5697C-D64F-4AE9-84D5-17738E711ED4}" type="slidenum">
              <a:rPr b="0" lang="ru-RU" sz="1200" spc="-1" strike="noStrike">
                <a:solidFill>
                  <a:srgbClr val="484979"/>
                </a:solidFill>
                <a:latin typeface="Franklin Gothic Book"/>
                <a:ea typeface="Lucida Sans Unicode"/>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grpSp>
        <p:nvGrpSpPr>
          <p:cNvPr id="206" name="Group 1"/>
          <p:cNvGrpSpPr/>
          <p:nvPr/>
        </p:nvGrpSpPr>
        <p:grpSpPr>
          <a:xfrm>
            <a:off x="506520" y="1036800"/>
            <a:ext cx="8642160" cy="28440"/>
            <a:chOff x="506520" y="1036800"/>
            <a:chExt cx="8642160" cy="28440"/>
          </a:xfrm>
        </p:grpSpPr>
        <p:pic>
          <p:nvPicPr>
            <p:cNvPr id="207" name="" descr=""/>
            <p:cNvPicPr/>
            <p:nvPr/>
          </p:nvPicPr>
          <p:blipFill>
            <a:blip r:embed="rId3"/>
            <a:stretch/>
          </p:blipFill>
          <p:spPr>
            <a:xfrm>
              <a:off x="506520" y="1036800"/>
              <a:ext cx="8642160" cy="28440"/>
            </a:xfrm>
            <a:prstGeom prst="rect">
              <a:avLst/>
            </a:prstGeom>
            <a:ln>
              <a:noFill/>
            </a:ln>
          </p:spPr>
        </p:pic>
        <p:sp>
          <p:nvSpPr>
            <p:cNvPr id="208" name="CustomShape 2"/>
            <p:cNvSpPr/>
            <p:nvPr/>
          </p:nvSpPr>
          <p:spPr>
            <a:xfrm>
              <a:off x="514440" y="1050840"/>
              <a:ext cx="360" cy="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pSp>
      <p:grpSp>
        <p:nvGrpSpPr>
          <p:cNvPr id="209" name="Group 3"/>
          <p:cNvGrpSpPr/>
          <p:nvPr/>
        </p:nvGrpSpPr>
        <p:grpSpPr>
          <a:xfrm>
            <a:off x="506520" y="1036800"/>
            <a:ext cx="8642160" cy="28440"/>
            <a:chOff x="506520" y="1036800"/>
            <a:chExt cx="8642160" cy="28440"/>
          </a:xfrm>
        </p:grpSpPr>
        <p:pic>
          <p:nvPicPr>
            <p:cNvPr id="210" name="" descr=""/>
            <p:cNvPicPr/>
            <p:nvPr/>
          </p:nvPicPr>
          <p:blipFill>
            <a:blip r:embed="rId4"/>
            <a:stretch/>
          </p:blipFill>
          <p:spPr>
            <a:xfrm>
              <a:off x="506520" y="1036800"/>
              <a:ext cx="8642160" cy="28440"/>
            </a:xfrm>
            <a:prstGeom prst="rect">
              <a:avLst/>
            </a:prstGeom>
            <a:ln>
              <a:noFill/>
            </a:ln>
          </p:spPr>
        </p:pic>
        <p:sp>
          <p:nvSpPr>
            <p:cNvPr id="211" name="CustomShape 4"/>
            <p:cNvSpPr/>
            <p:nvPr/>
          </p:nvSpPr>
          <p:spPr>
            <a:xfrm>
              <a:off x="514440" y="1050840"/>
              <a:ext cx="360" cy="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pSp>
      <p:grpSp>
        <p:nvGrpSpPr>
          <p:cNvPr id="212" name="Group 5"/>
          <p:cNvGrpSpPr/>
          <p:nvPr/>
        </p:nvGrpSpPr>
        <p:grpSpPr>
          <a:xfrm>
            <a:off x="506520" y="1047600"/>
            <a:ext cx="8642160" cy="24120"/>
            <a:chOff x="506520" y="1047600"/>
            <a:chExt cx="8642160" cy="24120"/>
          </a:xfrm>
        </p:grpSpPr>
        <p:pic>
          <p:nvPicPr>
            <p:cNvPr id="213" name="" descr=""/>
            <p:cNvPicPr/>
            <p:nvPr/>
          </p:nvPicPr>
          <p:blipFill>
            <a:blip r:embed="rId5"/>
            <a:stretch/>
          </p:blipFill>
          <p:spPr>
            <a:xfrm>
              <a:off x="506520" y="1047600"/>
              <a:ext cx="8642160" cy="24120"/>
            </a:xfrm>
            <a:prstGeom prst="rect">
              <a:avLst/>
            </a:prstGeom>
            <a:ln>
              <a:noFill/>
            </a:ln>
          </p:spPr>
        </p:pic>
        <p:sp>
          <p:nvSpPr>
            <p:cNvPr id="214" name="CustomShape 6"/>
            <p:cNvSpPr/>
            <p:nvPr/>
          </p:nvSpPr>
          <p:spPr>
            <a:xfrm>
              <a:off x="514440" y="1057320"/>
              <a:ext cx="360" cy="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pSp>
      <p:grpSp>
        <p:nvGrpSpPr>
          <p:cNvPr id="215" name="Group 7"/>
          <p:cNvGrpSpPr/>
          <p:nvPr/>
        </p:nvGrpSpPr>
        <p:grpSpPr>
          <a:xfrm>
            <a:off x="506520" y="6010200"/>
            <a:ext cx="8642160" cy="23760"/>
            <a:chOff x="506520" y="6010200"/>
            <a:chExt cx="8642160" cy="23760"/>
          </a:xfrm>
        </p:grpSpPr>
        <p:pic>
          <p:nvPicPr>
            <p:cNvPr id="216" name="" descr=""/>
            <p:cNvPicPr/>
            <p:nvPr/>
          </p:nvPicPr>
          <p:blipFill>
            <a:blip r:embed="rId6"/>
            <a:stretch/>
          </p:blipFill>
          <p:spPr>
            <a:xfrm>
              <a:off x="506520" y="6010200"/>
              <a:ext cx="8642160" cy="23760"/>
            </a:xfrm>
            <a:prstGeom prst="rect">
              <a:avLst/>
            </a:prstGeom>
            <a:ln>
              <a:noFill/>
            </a:ln>
          </p:spPr>
        </p:pic>
        <p:sp>
          <p:nvSpPr>
            <p:cNvPr id="217" name="CustomShape 8"/>
            <p:cNvSpPr/>
            <p:nvPr/>
          </p:nvSpPr>
          <p:spPr>
            <a:xfrm>
              <a:off x="514440" y="6019920"/>
              <a:ext cx="360" cy="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pSp>
      <p:sp>
        <p:nvSpPr>
          <p:cNvPr id="218" name="PlaceHolder 9"/>
          <p:cNvSpPr>
            <a:spLocks noGrp="1"/>
          </p:cNvSpPr>
          <p:nvPr>
            <p:ph type="body"/>
          </p:nvPr>
        </p:nvSpPr>
        <p:spPr>
          <a:xfrm>
            <a:off x="304560" y="1554120"/>
            <a:ext cx="8685000" cy="4524480"/>
          </a:xfrm>
          <a:prstGeom prst="rect">
            <a:avLst/>
          </a:prstGeom>
        </p:spPr>
        <p:txBody>
          <a:bodyPr lIns="90000" rIns="90000" tIns="46800" bIns="46800">
            <a:normAutofit/>
          </a:bodyPr>
          <a:p>
            <a:pPr marL="342720" indent="-342720">
              <a:spcBef>
                <a:spcPts val="799"/>
              </a:spcBef>
            </a:pPr>
            <a:r>
              <a:rPr b="0" lang="en-US" sz="3200" spc="-1" strike="noStrike">
                <a:solidFill>
                  <a:srgbClr val="424456"/>
                </a:solidFill>
                <a:latin typeface="Franklin Gothic Book"/>
              </a:rPr>
              <a:t>Click to edit the outline text format</a:t>
            </a:r>
            <a:endParaRPr b="0" lang="en-US" sz="3200" spc="-1" strike="noStrike">
              <a:solidFill>
                <a:srgbClr val="424456"/>
              </a:solidFill>
              <a:latin typeface="Franklin Gothic Book"/>
            </a:endParaRPr>
          </a:p>
          <a:p>
            <a:pPr lvl="1" marL="342720" indent="-342720">
              <a:spcBef>
                <a:spcPts val="799"/>
              </a:spcBef>
              <a:buClr>
                <a:srgbClr val="000000"/>
              </a:buClr>
              <a:buFont typeface="Times New Roman"/>
              <a:buChar char="–"/>
            </a:pPr>
            <a:r>
              <a:rPr b="0" lang="en-US" sz="3200" spc="-1" strike="noStrike">
                <a:solidFill>
                  <a:srgbClr val="424456"/>
                </a:solidFill>
                <a:latin typeface="Franklin Gothic Book"/>
              </a:rPr>
              <a:t>Second Outline Level</a:t>
            </a:r>
            <a:endParaRPr b="0" lang="en-US" sz="3200" spc="-1" strike="noStrike">
              <a:solidFill>
                <a:srgbClr val="424456"/>
              </a:solidFill>
              <a:latin typeface="Franklin Gothic Book"/>
            </a:endParaRPr>
          </a:p>
          <a:p>
            <a:pPr lvl="2" marL="342720" indent="-342720">
              <a:spcBef>
                <a:spcPts val="799"/>
              </a:spcBef>
              <a:buClr>
                <a:srgbClr val="000000"/>
              </a:buClr>
              <a:buFont typeface="Times New Roman"/>
              <a:buChar char="•"/>
            </a:pPr>
            <a:r>
              <a:rPr b="0" lang="en-US" sz="3200" spc="-1" strike="noStrike">
                <a:solidFill>
                  <a:srgbClr val="424456"/>
                </a:solidFill>
                <a:latin typeface="Franklin Gothic Book"/>
              </a:rPr>
              <a:t>Third Outline Level</a:t>
            </a:r>
            <a:endParaRPr b="0" lang="en-US" sz="3200" spc="-1" strike="noStrike">
              <a:solidFill>
                <a:srgbClr val="424456"/>
              </a:solidFill>
              <a:latin typeface="Franklin Gothic Book"/>
            </a:endParaRPr>
          </a:p>
          <a:p>
            <a:pPr lvl="3" marL="342720" indent="-342720">
              <a:spcBef>
                <a:spcPts val="799"/>
              </a:spcBef>
              <a:buClr>
                <a:srgbClr val="000000"/>
              </a:buClr>
              <a:buFont typeface="Times New Roman"/>
              <a:buChar char="–"/>
            </a:pPr>
            <a:r>
              <a:rPr b="0" lang="en-US" sz="3200" spc="-1" strike="noStrike">
                <a:solidFill>
                  <a:srgbClr val="424456"/>
                </a:solidFill>
                <a:latin typeface="Franklin Gothic Book"/>
              </a:rPr>
              <a:t>Fourth Outline Level</a:t>
            </a:r>
            <a:endParaRPr b="0" lang="en-US" sz="3200" spc="-1" strike="noStrike">
              <a:solidFill>
                <a:srgbClr val="424456"/>
              </a:solidFill>
              <a:latin typeface="Franklin Gothic Book"/>
            </a:endParaRPr>
          </a:p>
          <a:p>
            <a:pPr lvl="4" marL="342720" indent="-342720">
              <a:spcBef>
                <a:spcPts val="799"/>
              </a:spcBef>
              <a:buClr>
                <a:srgbClr val="000000"/>
              </a:buClr>
              <a:buFont typeface="Times New Roman"/>
              <a:buChar char="»"/>
            </a:pPr>
            <a:r>
              <a:rPr b="0" lang="en-US" sz="3200" spc="-1" strike="noStrike">
                <a:solidFill>
                  <a:srgbClr val="424456"/>
                </a:solidFill>
                <a:latin typeface="Franklin Gothic Book"/>
              </a:rPr>
              <a:t>Fifth Outline Level</a:t>
            </a:r>
            <a:endParaRPr b="0" lang="en-US" sz="3200" spc="-1" strike="noStrike">
              <a:solidFill>
                <a:srgbClr val="424456"/>
              </a:solidFill>
              <a:latin typeface="Franklin Gothic Book"/>
            </a:endParaRPr>
          </a:p>
          <a:p>
            <a:pPr lvl="5" marL="342720" indent="-342720">
              <a:spcBef>
                <a:spcPts val="799"/>
              </a:spcBef>
              <a:buClr>
                <a:srgbClr val="000000"/>
              </a:buClr>
              <a:buFont typeface="Times New Roman"/>
              <a:buChar char="»"/>
            </a:pPr>
            <a:r>
              <a:rPr b="0" lang="en-US" sz="3200" spc="-1" strike="noStrike">
                <a:solidFill>
                  <a:srgbClr val="424456"/>
                </a:solidFill>
                <a:latin typeface="Franklin Gothic Book"/>
              </a:rPr>
              <a:t>Sixth Outline Level</a:t>
            </a:r>
            <a:endParaRPr b="0" lang="en-US" sz="3200" spc="-1" strike="noStrike">
              <a:solidFill>
                <a:srgbClr val="424456"/>
              </a:solidFill>
              <a:latin typeface="Franklin Gothic Book"/>
            </a:endParaRPr>
          </a:p>
          <a:p>
            <a:pPr lvl="6" marL="342720" indent="-342720">
              <a:spcBef>
                <a:spcPts val="799"/>
              </a:spcBef>
              <a:buClr>
                <a:srgbClr val="000000"/>
              </a:buClr>
              <a:buFont typeface="Times New Roman"/>
              <a:buChar char="»"/>
            </a:pPr>
            <a:r>
              <a:rPr b="0" lang="en-US" sz="3200" spc="-1" strike="noStrike">
                <a:solidFill>
                  <a:srgbClr val="424456"/>
                </a:solidFill>
                <a:latin typeface="Franklin Gothic Book"/>
              </a:rPr>
              <a:t>Seventh Outline Level</a:t>
            </a:r>
            <a:endParaRPr b="0" lang="en-US" sz="3200" spc="-1" strike="noStrike">
              <a:solidFill>
                <a:srgbClr val="424456"/>
              </a:solidFill>
              <a:latin typeface="Franklin Gothic Book"/>
            </a:endParaRPr>
          </a:p>
        </p:txBody>
      </p:sp>
      <p:sp>
        <p:nvSpPr>
          <p:cNvPr id="219" name="PlaceHolder 10"/>
          <p:cNvSpPr>
            <a:spLocks noGrp="1"/>
          </p:cNvSpPr>
          <p:nvPr>
            <p:ph type="title"/>
          </p:nvPr>
        </p:nvSpPr>
        <p:spPr>
          <a:xfrm>
            <a:off x="304560" y="457200"/>
            <a:ext cx="8685000" cy="836640"/>
          </a:xfrm>
          <a:prstGeom prst="rect">
            <a:avLst/>
          </a:prstGeom>
        </p:spPr>
        <p:txBody>
          <a:bodyPr lIns="90000" rIns="90000" tIns="46800" bIns="46800" anchor="ctr">
            <a:noAutofit/>
          </a:bodyPr>
          <a:p>
            <a:r>
              <a:rPr b="0" lang="en-US" sz="3600" spc="-1" strike="noStrike">
                <a:solidFill>
                  <a:srgbClr val="424456"/>
                </a:solidFill>
                <a:latin typeface="Franklin Gothic Medium"/>
              </a:rPr>
              <a:t>Click to edit the title text format</a:t>
            </a:r>
            <a:endParaRPr b="0" lang="en-US" sz="3600" spc="-1" strike="noStrike">
              <a:solidFill>
                <a:srgbClr val="424456"/>
              </a:solidFill>
              <a:latin typeface="Franklin Gothic Medium"/>
            </a:endParaRPr>
          </a:p>
        </p:txBody>
      </p:sp>
      <p:sp>
        <p:nvSpPr>
          <p:cNvPr id="220" name="PlaceHolder 11"/>
          <p:cNvSpPr>
            <a:spLocks noGrp="1"/>
          </p:cNvSpPr>
          <p:nvPr>
            <p:ph type="dt"/>
          </p:nvPr>
        </p:nvSpPr>
        <p:spPr>
          <a:xfrm>
            <a:off x="6477120" y="76320"/>
            <a:ext cx="2512800" cy="287280"/>
          </a:xfrm>
          <a:prstGeom prst="rect">
            <a:avLst/>
          </a:prstGeom>
        </p:spPr>
        <p:txBody>
          <a:bodyPr lIns="90000" rIns="90000" tIns="46800" bIns="46800">
            <a:noAutofit/>
          </a:bodyPr>
          <a:p>
            <a:pPr>
              <a:lnSpc>
                <a:spcPct val="100000"/>
              </a:lnSpc>
            </a:pPr>
            <a:r>
              <a:rPr b="0" lang="ru-RU" sz="1200" spc="-1" strike="noStrike">
                <a:solidFill>
                  <a:srgbClr val="484979"/>
                </a:solidFill>
                <a:latin typeface="Franklin Gothic Book"/>
                <a:ea typeface="Lucida Sans Unicode"/>
              </a:rPr>
              <a:t>&lt;date/time&gt;</a:t>
            </a:r>
            <a:endParaRPr b="0" lang="en-US" sz="1200" spc="-1" strike="noStrike">
              <a:latin typeface="Times New Roman"/>
            </a:endParaRPr>
          </a:p>
        </p:txBody>
      </p:sp>
      <p:sp>
        <p:nvSpPr>
          <p:cNvPr id="221" name="CustomShape 12"/>
          <p:cNvSpPr/>
          <p:nvPr/>
        </p:nvSpPr>
        <p:spPr>
          <a:xfrm>
            <a:off x="3124080" y="76320"/>
            <a:ext cx="3353040" cy="288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222" name="PlaceHolder 13"/>
          <p:cNvSpPr>
            <a:spLocks noGrp="1"/>
          </p:cNvSpPr>
          <p:nvPr>
            <p:ph type="sldNum"/>
          </p:nvPr>
        </p:nvSpPr>
        <p:spPr>
          <a:xfrm>
            <a:off x="8229600" y="6476760"/>
            <a:ext cx="760320" cy="245880"/>
          </a:xfrm>
          <a:prstGeom prst="rect">
            <a:avLst/>
          </a:prstGeom>
        </p:spPr>
        <p:txBody>
          <a:bodyPr lIns="90000" rIns="90000" tIns="46800" bIns="46800">
            <a:noAutofit/>
          </a:bodyPr>
          <a:p>
            <a:pPr algn="r">
              <a:lnSpc>
                <a:spcPct val="100000"/>
              </a:lnSpc>
            </a:pPr>
            <a:fld id="{C8A81A55-5B34-40E7-86E1-E00AC696D233}" type="slidenum">
              <a:rPr b="0" lang="ru-RU" sz="1200" spc="-1" strike="noStrike">
                <a:solidFill>
                  <a:srgbClr val="484979"/>
                </a:solidFill>
                <a:latin typeface="Franklin Gothic Book"/>
                <a:ea typeface="Lucida Sans Unicode"/>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grpSp>
        <p:nvGrpSpPr>
          <p:cNvPr id="259" name="Group 1"/>
          <p:cNvGrpSpPr/>
          <p:nvPr/>
        </p:nvGrpSpPr>
        <p:grpSpPr>
          <a:xfrm>
            <a:off x="506520" y="1036800"/>
            <a:ext cx="8642160" cy="28440"/>
            <a:chOff x="506520" y="1036800"/>
            <a:chExt cx="8642160" cy="28440"/>
          </a:xfrm>
        </p:grpSpPr>
        <p:pic>
          <p:nvPicPr>
            <p:cNvPr id="260" name="" descr=""/>
            <p:cNvPicPr/>
            <p:nvPr/>
          </p:nvPicPr>
          <p:blipFill>
            <a:blip r:embed="rId3"/>
            <a:stretch/>
          </p:blipFill>
          <p:spPr>
            <a:xfrm>
              <a:off x="506520" y="1036800"/>
              <a:ext cx="8642160" cy="28440"/>
            </a:xfrm>
            <a:prstGeom prst="rect">
              <a:avLst/>
            </a:prstGeom>
            <a:ln>
              <a:noFill/>
            </a:ln>
          </p:spPr>
        </p:pic>
        <p:sp>
          <p:nvSpPr>
            <p:cNvPr id="261" name="CustomShape 2"/>
            <p:cNvSpPr/>
            <p:nvPr/>
          </p:nvSpPr>
          <p:spPr>
            <a:xfrm>
              <a:off x="514440" y="1050840"/>
              <a:ext cx="360" cy="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pSp>
      <p:grpSp>
        <p:nvGrpSpPr>
          <p:cNvPr id="262" name="Group 3"/>
          <p:cNvGrpSpPr/>
          <p:nvPr/>
        </p:nvGrpSpPr>
        <p:grpSpPr>
          <a:xfrm>
            <a:off x="506520" y="1036800"/>
            <a:ext cx="8642160" cy="28440"/>
            <a:chOff x="506520" y="1036800"/>
            <a:chExt cx="8642160" cy="28440"/>
          </a:xfrm>
        </p:grpSpPr>
        <p:pic>
          <p:nvPicPr>
            <p:cNvPr id="263" name="" descr=""/>
            <p:cNvPicPr/>
            <p:nvPr/>
          </p:nvPicPr>
          <p:blipFill>
            <a:blip r:embed="rId4"/>
            <a:stretch/>
          </p:blipFill>
          <p:spPr>
            <a:xfrm>
              <a:off x="506520" y="1036800"/>
              <a:ext cx="8642160" cy="28440"/>
            </a:xfrm>
            <a:prstGeom prst="rect">
              <a:avLst/>
            </a:prstGeom>
            <a:ln>
              <a:noFill/>
            </a:ln>
          </p:spPr>
        </p:pic>
        <p:sp>
          <p:nvSpPr>
            <p:cNvPr id="264" name="CustomShape 4"/>
            <p:cNvSpPr/>
            <p:nvPr/>
          </p:nvSpPr>
          <p:spPr>
            <a:xfrm>
              <a:off x="514440" y="1050840"/>
              <a:ext cx="360" cy="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pSp>
      <p:grpSp>
        <p:nvGrpSpPr>
          <p:cNvPr id="265" name="Group 5"/>
          <p:cNvGrpSpPr/>
          <p:nvPr/>
        </p:nvGrpSpPr>
        <p:grpSpPr>
          <a:xfrm>
            <a:off x="506520" y="1047600"/>
            <a:ext cx="8642160" cy="24120"/>
            <a:chOff x="506520" y="1047600"/>
            <a:chExt cx="8642160" cy="24120"/>
          </a:xfrm>
        </p:grpSpPr>
        <p:pic>
          <p:nvPicPr>
            <p:cNvPr id="266" name="" descr=""/>
            <p:cNvPicPr/>
            <p:nvPr/>
          </p:nvPicPr>
          <p:blipFill>
            <a:blip r:embed="rId5"/>
            <a:stretch/>
          </p:blipFill>
          <p:spPr>
            <a:xfrm>
              <a:off x="506520" y="1047600"/>
              <a:ext cx="8642160" cy="24120"/>
            </a:xfrm>
            <a:prstGeom prst="rect">
              <a:avLst/>
            </a:prstGeom>
            <a:ln>
              <a:noFill/>
            </a:ln>
          </p:spPr>
        </p:pic>
        <p:sp>
          <p:nvSpPr>
            <p:cNvPr id="267" name="CustomShape 6"/>
            <p:cNvSpPr/>
            <p:nvPr/>
          </p:nvSpPr>
          <p:spPr>
            <a:xfrm>
              <a:off x="514440" y="1057320"/>
              <a:ext cx="360" cy="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pSp>
      <p:grpSp>
        <p:nvGrpSpPr>
          <p:cNvPr id="268" name="Group 7"/>
          <p:cNvGrpSpPr/>
          <p:nvPr/>
        </p:nvGrpSpPr>
        <p:grpSpPr>
          <a:xfrm>
            <a:off x="506520" y="5840280"/>
            <a:ext cx="8642160" cy="22320"/>
            <a:chOff x="506520" y="5840280"/>
            <a:chExt cx="8642160" cy="22320"/>
          </a:xfrm>
        </p:grpSpPr>
        <p:pic>
          <p:nvPicPr>
            <p:cNvPr id="269" name="" descr=""/>
            <p:cNvPicPr/>
            <p:nvPr/>
          </p:nvPicPr>
          <p:blipFill>
            <a:blip r:embed="rId6"/>
            <a:stretch/>
          </p:blipFill>
          <p:spPr>
            <a:xfrm>
              <a:off x="506520" y="5840280"/>
              <a:ext cx="8642160" cy="22320"/>
            </a:xfrm>
            <a:prstGeom prst="rect">
              <a:avLst/>
            </a:prstGeom>
            <a:ln>
              <a:noFill/>
            </a:ln>
          </p:spPr>
        </p:pic>
        <p:sp>
          <p:nvSpPr>
            <p:cNvPr id="270" name="CustomShape 8"/>
            <p:cNvSpPr/>
            <p:nvPr/>
          </p:nvSpPr>
          <p:spPr>
            <a:xfrm>
              <a:off x="514440" y="5848200"/>
              <a:ext cx="360" cy="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pSp>
      <p:sp>
        <p:nvSpPr>
          <p:cNvPr id="271" name="PlaceHolder 9"/>
          <p:cNvSpPr>
            <a:spLocks noGrp="1"/>
          </p:cNvSpPr>
          <p:nvPr>
            <p:ph type="body"/>
          </p:nvPr>
        </p:nvSpPr>
        <p:spPr>
          <a:xfrm>
            <a:off x="304560" y="1554120"/>
            <a:ext cx="8685000" cy="4524480"/>
          </a:xfrm>
          <a:prstGeom prst="rect">
            <a:avLst/>
          </a:prstGeom>
        </p:spPr>
        <p:txBody>
          <a:bodyPr lIns="90000" rIns="90000" tIns="46800" bIns="46800">
            <a:normAutofit/>
          </a:bodyPr>
          <a:p>
            <a:pPr marL="342720" indent="-342720">
              <a:spcBef>
                <a:spcPts val="799"/>
              </a:spcBef>
            </a:pPr>
            <a:r>
              <a:rPr b="0" lang="en-US" sz="3200" spc="-1" strike="noStrike">
                <a:solidFill>
                  <a:srgbClr val="424456"/>
                </a:solidFill>
                <a:latin typeface="Franklin Gothic Book"/>
              </a:rPr>
              <a:t>Click to edit the outline text format</a:t>
            </a:r>
            <a:endParaRPr b="0" lang="en-US" sz="3200" spc="-1" strike="noStrike">
              <a:solidFill>
                <a:srgbClr val="424456"/>
              </a:solidFill>
              <a:latin typeface="Franklin Gothic Book"/>
            </a:endParaRPr>
          </a:p>
          <a:p>
            <a:pPr lvl="1" marL="342720" indent="-342720">
              <a:spcBef>
                <a:spcPts val="799"/>
              </a:spcBef>
              <a:buClr>
                <a:srgbClr val="000000"/>
              </a:buClr>
              <a:buFont typeface="Times New Roman"/>
              <a:buChar char="–"/>
            </a:pPr>
            <a:r>
              <a:rPr b="0" lang="en-US" sz="3200" spc="-1" strike="noStrike">
                <a:solidFill>
                  <a:srgbClr val="424456"/>
                </a:solidFill>
                <a:latin typeface="Franklin Gothic Book"/>
              </a:rPr>
              <a:t>Second Outline Level</a:t>
            </a:r>
            <a:endParaRPr b="0" lang="en-US" sz="3200" spc="-1" strike="noStrike">
              <a:solidFill>
                <a:srgbClr val="424456"/>
              </a:solidFill>
              <a:latin typeface="Franklin Gothic Book"/>
            </a:endParaRPr>
          </a:p>
          <a:p>
            <a:pPr lvl="2" marL="342720" indent="-342720">
              <a:spcBef>
                <a:spcPts val="799"/>
              </a:spcBef>
              <a:buClr>
                <a:srgbClr val="000000"/>
              </a:buClr>
              <a:buFont typeface="Times New Roman"/>
              <a:buChar char="•"/>
            </a:pPr>
            <a:r>
              <a:rPr b="0" lang="en-US" sz="3200" spc="-1" strike="noStrike">
                <a:solidFill>
                  <a:srgbClr val="424456"/>
                </a:solidFill>
                <a:latin typeface="Franklin Gothic Book"/>
              </a:rPr>
              <a:t>Third Outline Level</a:t>
            </a:r>
            <a:endParaRPr b="0" lang="en-US" sz="3200" spc="-1" strike="noStrike">
              <a:solidFill>
                <a:srgbClr val="424456"/>
              </a:solidFill>
              <a:latin typeface="Franklin Gothic Book"/>
            </a:endParaRPr>
          </a:p>
          <a:p>
            <a:pPr lvl="3" marL="342720" indent="-342720">
              <a:spcBef>
                <a:spcPts val="799"/>
              </a:spcBef>
              <a:buClr>
                <a:srgbClr val="000000"/>
              </a:buClr>
              <a:buFont typeface="Times New Roman"/>
              <a:buChar char="–"/>
            </a:pPr>
            <a:r>
              <a:rPr b="0" lang="en-US" sz="3200" spc="-1" strike="noStrike">
                <a:solidFill>
                  <a:srgbClr val="424456"/>
                </a:solidFill>
                <a:latin typeface="Franklin Gothic Book"/>
              </a:rPr>
              <a:t>Fourth Outline Level</a:t>
            </a:r>
            <a:endParaRPr b="0" lang="en-US" sz="3200" spc="-1" strike="noStrike">
              <a:solidFill>
                <a:srgbClr val="424456"/>
              </a:solidFill>
              <a:latin typeface="Franklin Gothic Book"/>
            </a:endParaRPr>
          </a:p>
          <a:p>
            <a:pPr lvl="4" marL="342720" indent="-342720">
              <a:spcBef>
                <a:spcPts val="799"/>
              </a:spcBef>
              <a:buClr>
                <a:srgbClr val="000000"/>
              </a:buClr>
              <a:buFont typeface="Times New Roman"/>
              <a:buChar char="»"/>
            </a:pPr>
            <a:r>
              <a:rPr b="0" lang="en-US" sz="3200" spc="-1" strike="noStrike">
                <a:solidFill>
                  <a:srgbClr val="424456"/>
                </a:solidFill>
                <a:latin typeface="Franklin Gothic Book"/>
              </a:rPr>
              <a:t>Fifth Outline Level</a:t>
            </a:r>
            <a:endParaRPr b="0" lang="en-US" sz="3200" spc="-1" strike="noStrike">
              <a:solidFill>
                <a:srgbClr val="424456"/>
              </a:solidFill>
              <a:latin typeface="Franklin Gothic Book"/>
            </a:endParaRPr>
          </a:p>
          <a:p>
            <a:pPr lvl="5" marL="342720" indent="-342720">
              <a:spcBef>
                <a:spcPts val="799"/>
              </a:spcBef>
              <a:buClr>
                <a:srgbClr val="000000"/>
              </a:buClr>
              <a:buFont typeface="Times New Roman"/>
              <a:buChar char="»"/>
            </a:pPr>
            <a:r>
              <a:rPr b="0" lang="en-US" sz="3200" spc="-1" strike="noStrike">
                <a:solidFill>
                  <a:srgbClr val="424456"/>
                </a:solidFill>
                <a:latin typeface="Franklin Gothic Book"/>
              </a:rPr>
              <a:t>Sixth Outline Level</a:t>
            </a:r>
            <a:endParaRPr b="0" lang="en-US" sz="3200" spc="-1" strike="noStrike">
              <a:solidFill>
                <a:srgbClr val="424456"/>
              </a:solidFill>
              <a:latin typeface="Franklin Gothic Book"/>
            </a:endParaRPr>
          </a:p>
          <a:p>
            <a:pPr lvl="6" marL="342720" indent="-342720">
              <a:spcBef>
                <a:spcPts val="799"/>
              </a:spcBef>
              <a:buClr>
                <a:srgbClr val="000000"/>
              </a:buClr>
              <a:buFont typeface="Times New Roman"/>
              <a:buChar char="»"/>
            </a:pPr>
            <a:r>
              <a:rPr b="0" lang="en-US" sz="3200" spc="-1" strike="noStrike">
                <a:solidFill>
                  <a:srgbClr val="424456"/>
                </a:solidFill>
                <a:latin typeface="Franklin Gothic Book"/>
              </a:rPr>
              <a:t>Seventh Outline Level</a:t>
            </a:r>
            <a:endParaRPr b="0" lang="en-US" sz="3200" spc="-1" strike="noStrike">
              <a:solidFill>
                <a:srgbClr val="424456"/>
              </a:solidFill>
              <a:latin typeface="Franklin Gothic Book"/>
            </a:endParaRPr>
          </a:p>
        </p:txBody>
      </p:sp>
      <p:sp>
        <p:nvSpPr>
          <p:cNvPr id="272" name="PlaceHolder 10"/>
          <p:cNvSpPr>
            <a:spLocks noGrp="1"/>
          </p:cNvSpPr>
          <p:nvPr>
            <p:ph type="title"/>
          </p:nvPr>
        </p:nvSpPr>
        <p:spPr>
          <a:xfrm>
            <a:off x="304560" y="457200"/>
            <a:ext cx="8685000" cy="836640"/>
          </a:xfrm>
          <a:prstGeom prst="rect">
            <a:avLst/>
          </a:prstGeom>
        </p:spPr>
        <p:txBody>
          <a:bodyPr lIns="90000" rIns="90000" tIns="46800" bIns="46800" anchor="ctr">
            <a:noAutofit/>
          </a:bodyPr>
          <a:p>
            <a:r>
              <a:rPr b="0" lang="en-US" sz="3600" spc="-1" strike="noStrike">
                <a:solidFill>
                  <a:srgbClr val="424456"/>
                </a:solidFill>
                <a:latin typeface="Franklin Gothic Medium"/>
              </a:rPr>
              <a:t>Click to edit the title text format</a:t>
            </a:r>
            <a:endParaRPr b="0" lang="en-US" sz="3600" spc="-1" strike="noStrike">
              <a:solidFill>
                <a:srgbClr val="424456"/>
              </a:solidFill>
              <a:latin typeface="Franklin Gothic Medium"/>
            </a:endParaRPr>
          </a:p>
        </p:txBody>
      </p:sp>
      <p:sp>
        <p:nvSpPr>
          <p:cNvPr id="273" name="PlaceHolder 11"/>
          <p:cNvSpPr>
            <a:spLocks noGrp="1"/>
          </p:cNvSpPr>
          <p:nvPr>
            <p:ph type="dt"/>
          </p:nvPr>
        </p:nvSpPr>
        <p:spPr>
          <a:xfrm>
            <a:off x="6477120" y="76320"/>
            <a:ext cx="2512800" cy="287280"/>
          </a:xfrm>
          <a:prstGeom prst="rect">
            <a:avLst/>
          </a:prstGeom>
        </p:spPr>
        <p:txBody>
          <a:bodyPr lIns="90000" rIns="90000" tIns="46800" bIns="46800">
            <a:noAutofit/>
          </a:bodyPr>
          <a:p>
            <a:pPr>
              <a:lnSpc>
                <a:spcPct val="100000"/>
              </a:lnSpc>
            </a:pPr>
            <a:r>
              <a:rPr b="0" lang="ru-RU" sz="1200" spc="-1" strike="noStrike">
                <a:solidFill>
                  <a:srgbClr val="484979"/>
                </a:solidFill>
                <a:latin typeface="Franklin Gothic Book"/>
                <a:ea typeface="Lucida Sans Unicode"/>
              </a:rPr>
              <a:t>&lt;date/time&gt;</a:t>
            </a:r>
            <a:endParaRPr b="0" lang="en-US" sz="1200" spc="-1" strike="noStrike">
              <a:latin typeface="Times New Roman"/>
            </a:endParaRPr>
          </a:p>
        </p:txBody>
      </p:sp>
      <p:sp>
        <p:nvSpPr>
          <p:cNvPr id="274" name="CustomShape 12"/>
          <p:cNvSpPr/>
          <p:nvPr/>
        </p:nvSpPr>
        <p:spPr>
          <a:xfrm>
            <a:off x="3124080" y="76320"/>
            <a:ext cx="3353040" cy="288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275" name="PlaceHolder 13"/>
          <p:cNvSpPr>
            <a:spLocks noGrp="1"/>
          </p:cNvSpPr>
          <p:nvPr>
            <p:ph type="sldNum"/>
          </p:nvPr>
        </p:nvSpPr>
        <p:spPr>
          <a:xfrm>
            <a:off x="8229600" y="6477120"/>
            <a:ext cx="760320" cy="242640"/>
          </a:xfrm>
          <a:prstGeom prst="rect">
            <a:avLst/>
          </a:prstGeom>
        </p:spPr>
        <p:txBody>
          <a:bodyPr lIns="90000" rIns="90000" tIns="46800" bIns="46800">
            <a:noAutofit/>
          </a:bodyPr>
          <a:p>
            <a:pPr algn="r">
              <a:lnSpc>
                <a:spcPct val="100000"/>
              </a:lnSpc>
            </a:pPr>
            <a:fld id="{E4FC6743-224A-4F04-906B-D875E100AF34}" type="slidenum">
              <a:rPr b="0" lang="ru-RU" sz="1200" spc="-1" strike="noStrike">
                <a:solidFill>
                  <a:srgbClr val="484979"/>
                </a:solidFill>
                <a:latin typeface="Franklin Gothic Book"/>
                <a:ea typeface="Lucida Sans Unicode"/>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Lst>
</p:sldMaster>
</file>

<file path=ppt/slides/_rels/slide1.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image" Target="../media/image30.png"/><Relationship Id="rId3" Type="http://schemas.openxmlformats.org/officeDocument/2006/relationships/image" Target="../media/image31.jpeg"/><Relationship Id="rId4" Type="http://schemas.openxmlformats.org/officeDocument/2006/relationships/slideLayout" Target="../slideLayouts/slideLayout13.xml"/>
</Relationships>
</file>

<file path=ppt/slides/_rels/slide10.xml.rels><?xml version="1.0" encoding="UTF-8"?>
<Relationships xmlns="http://schemas.openxmlformats.org/package/2006/relationships"><Relationship Id="rId1" Type="http://schemas.openxmlformats.org/officeDocument/2006/relationships/image" Target="../media/image52.jpeg"/><Relationship Id="rId2" Type="http://schemas.openxmlformats.org/officeDocument/2006/relationships/image" Target="../media/image53.png"/><Relationship Id="rId3" Type="http://schemas.openxmlformats.org/officeDocument/2006/relationships/slideLayout" Target="../slideLayouts/slideLayout25.xml"/>
</Relationships>
</file>

<file path=ppt/slides/_rels/slide11.xml.rels><?xml version="1.0" encoding="UTF-8"?>
<Relationships xmlns="http://schemas.openxmlformats.org/package/2006/relationships"><Relationship Id="rId1" Type="http://schemas.openxmlformats.org/officeDocument/2006/relationships/image" Target="../media/image54.jpeg"/><Relationship Id="rId2" Type="http://schemas.openxmlformats.org/officeDocument/2006/relationships/image" Target="../media/image55.png"/><Relationship Id="rId3" Type="http://schemas.openxmlformats.org/officeDocument/2006/relationships/slideLayout" Target="../slideLayouts/slideLayout25.xml"/>
</Relationships>
</file>

<file path=ppt/slides/_rels/slide12.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image" Target="../media/image57.png"/><Relationship Id="rId3" Type="http://schemas.openxmlformats.org/officeDocument/2006/relationships/slideLayout" Target="../slideLayouts/slideLayout25.xml"/>
</Relationships>
</file>

<file path=ppt/slides/_rels/slide13.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image" Target="../media/image59.png"/><Relationship Id="rId3" Type="http://schemas.openxmlformats.org/officeDocument/2006/relationships/image" Target="../media/image60.jpeg"/><Relationship Id="rId4" Type="http://schemas.openxmlformats.org/officeDocument/2006/relationships/slideLayout" Target="../slideLayouts/slideLayout25.xml"/>
</Relationships>
</file>

<file path=ppt/slides/_rels/slide14.xml.rels><?xml version="1.0" encoding="UTF-8"?>
<Relationships xmlns="http://schemas.openxmlformats.org/package/2006/relationships"><Relationship Id="rId1" Type="http://schemas.openxmlformats.org/officeDocument/2006/relationships/image" Target="../media/image61.jpe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slideLayout" Target="../slideLayouts/slideLayout25.xml"/>
</Relationships>
</file>

<file path=ppt/slides/_rels/slide15.xml.rels><?xml version="1.0" encoding="UTF-8"?>
<Relationships xmlns="http://schemas.openxmlformats.org/package/2006/relationships"><Relationship Id="rId1" Type="http://schemas.openxmlformats.org/officeDocument/2006/relationships/image" Target="../media/image66.jpeg"/><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slideLayout" Target="../slideLayouts/slideLayout25.xml"/>
</Relationships>
</file>

<file path=ppt/slides/_rels/slide16.xml.rels><?xml version="1.0" encoding="UTF-8"?>
<Relationships xmlns="http://schemas.openxmlformats.org/package/2006/relationships"><Relationship Id="rId1" Type="http://schemas.openxmlformats.org/officeDocument/2006/relationships/image" Target="../media/image70.jpeg"/><Relationship Id="rId2" Type="http://schemas.openxmlformats.org/officeDocument/2006/relationships/image" Target="../media/image71.png"/><Relationship Id="rId3" Type="http://schemas.openxmlformats.org/officeDocument/2006/relationships/image" Target="../media/image72.jpeg"/><Relationship Id="rId4" Type="http://schemas.openxmlformats.org/officeDocument/2006/relationships/image" Target="../media/image73.jpeg"/><Relationship Id="rId5" Type="http://schemas.openxmlformats.org/officeDocument/2006/relationships/image" Target="../media/image74.jpeg"/><Relationship Id="rId6" Type="http://schemas.openxmlformats.org/officeDocument/2006/relationships/slideLayout" Target="../slideLayouts/slideLayout25.xml"/>
</Relationships>
</file>

<file path=ppt/slides/_rels/slide17.xml.rels><?xml version="1.0" encoding="UTF-8"?>
<Relationships xmlns="http://schemas.openxmlformats.org/package/2006/relationships"><Relationship Id="rId1" Type="http://schemas.openxmlformats.org/officeDocument/2006/relationships/image" Target="../media/image75.jpeg"/><Relationship Id="rId2" Type="http://schemas.openxmlformats.org/officeDocument/2006/relationships/image" Target="../media/image76.jpeg"/><Relationship Id="rId3" Type="http://schemas.openxmlformats.org/officeDocument/2006/relationships/image" Target="../media/image77.jpeg"/><Relationship Id="rId4" Type="http://schemas.openxmlformats.org/officeDocument/2006/relationships/image" Target="../media/image78.jpeg"/><Relationship Id="rId5" Type="http://schemas.openxmlformats.org/officeDocument/2006/relationships/slideLayout" Target="../slideLayouts/slideLayout25.xml"/>
</Relationships>
</file>

<file path=ppt/slides/_rels/slide18.xml.rels><?xml version="1.0" encoding="UTF-8"?>
<Relationships xmlns="http://schemas.openxmlformats.org/package/2006/relationships"><Relationship Id="rId1" Type="http://schemas.openxmlformats.org/officeDocument/2006/relationships/image" Target="../media/image79.jpeg"/><Relationship Id="rId2" Type="http://schemas.openxmlformats.org/officeDocument/2006/relationships/image" Target="../media/image80.png"/><Relationship Id="rId3" Type="http://schemas.openxmlformats.org/officeDocument/2006/relationships/slideLayout" Target="../slideLayouts/slideLayout25.xml"/>
</Relationships>
</file>

<file path=ppt/slides/_rels/slide19.xml.rels><?xml version="1.0" encoding="UTF-8"?>
<Relationships xmlns="http://schemas.openxmlformats.org/package/2006/relationships"><Relationship Id="rId1" Type="http://schemas.openxmlformats.org/officeDocument/2006/relationships/image" Target="../media/image81.jpeg"/><Relationship Id="rId2" Type="http://schemas.openxmlformats.org/officeDocument/2006/relationships/image" Target="../media/image82.png"/><Relationship Id="rId3"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image" Target="../media/image33.png"/><Relationship Id="rId3" Type="http://schemas.openxmlformats.org/officeDocument/2006/relationships/slideLayout" Target="../slideLayouts/slideLayout25.xml"/>
</Relationships>
</file>

<file path=ppt/slides/_rels/slide20.xml.rels><?xml version="1.0" encoding="UTF-8"?>
<Relationships xmlns="http://schemas.openxmlformats.org/package/2006/relationships"><Relationship Id="rId1" Type="http://schemas.openxmlformats.org/officeDocument/2006/relationships/image" Target="../media/image83.jpeg"/><Relationship Id="rId2" Type="http://schemas.openxmlformats.org/officeDocument/2006/relationships/image" Target="../media/image84.png"/><Relationship Id="rId3" Type="http://schemas.openxmlformats.org/officeDocument/2006/relationships/slideLayout" Target="../slideLayouts/slideLayout25.xml"/>
</Relationships>
</file>

<file path=ppt/slides/_rels/slide21.xml.rels><?xml version="1.0" encoding="UTF-8"?>
<Relationships xmlns="http://schemas.openxmlformats.org/package/2006/relationships"><Relationship Id="rId1" Type="http://schemas.openxmlformats.org/officeDocument/2006/relationships/image" Target="../media/image85.jpeg"/><Relationship Id="rId2" Type="http://schemas.openxmlformats.org/officeDocument/2006/relationships/image" Target="../media/image86.png"/><Relationship Id="rId3" Type="http://schemas.openxmlformats.org/officeDocument/2006/relationships/image" Target="../media/image87.jpeg"/><Relationship Id="rId4" Type="http://schemas.openxmlformats.org/officeDocument/2006/relationships/image" Target="../media/image88.jpeg"/><Relationship Id="rId5" Type="http://schemas.openxmlformats.org/officeDocument/2006/relationships/image" Target="../media/image89.jpeg"/><Relationship Id="rId6" Type="http://schemas.openxmlformats.org/officeDocument/2006/relationships/image" Target="../media/image90.jpeg"/><Relationship Id="rId7" Type="http://schemas.openxmlformats.org/officeDocument/2006/relationships/image" Target="../media/image91.jpeg"/><Relationship Id="rId8" Type="http://schemas.openxmlformats.org/officeDocument/2006/relationships/slideLayout" Target="../slideLayouts/slideLayout25.xml"/>
</Relationships>
</file>

<file path=ppt/slides/_rels/slide22.xml.rels><?xml version="1.0" encoding="UTF-8"?>
<Relationships xmlns="http://schemas.openxmlformats.org/package/2006/relationships"><Relationship Id="rId1" Type="http://schemas.openxmlformats.org/officeDocument/2006/relationships/image" Target="../media/image92.jpeg"/><Relationship Id="rId2" Type="http://schemas.openxmlformats.org/officeDocument/2006/relationships/image" Target="../media/image93.png"/><Relationship Id="rId3" Type="http://schemas.openxmlformats.org/officeDocument/2006/relationships/image" Target="../media/image94.jpeg"/><Relationship Id="rId4" Type="http://schemas.openxmlformats.org/officeDocument/2006/relationships/image" Target="../media/image95.png"/><Relationship Id="rId5" Type="http://schemas.openxmlformats.org/officeDocument/2006/relationships/slideLayout" Target="../slideLayouts/slideLayout25.xml"/>
</Relationships>
</file>

<file path=ppt/slides/_rels/slide23.xml.rels><?xml version="1.0" encoding="UTF-8"?>
<Relationships xmlns="http://schemas.openxmlformats.org/package/2006/relationships"><Relationship Id="rId1" Type="http://schemas.openxmlformats.org/officeDocument/2006/relationships/image" Target="../media/image96.jpeg"/><Relationship Id="rId2" Type="http://schemas.openxmlformats.org/officeDocument/2006/relationships/image" Target="../media/image97.png"/><Relationship Id="rId3" Type="http://schemas.openxmlformats.org/officeDocument/2006/relationships/image" Target="../media/image98.jpeg"/><Relationship Id="rId4" Type="http://schemas.openxmlformats.org/officeDocument/2006/relationships/image" Target="../media/image99.jpeg"/><Relationship Id="rId5" Type="http://schemas.openxmlformats.org/officeDocument/2006/relationships/slideLayout" Target="../slideLayouts/slideLayout25.xml"/>
</Relationships>
</file>

<file path=ppt/slides/_rels/slide24.xml.rels><?xml version="1.0" encoding="UTF-8"?>
<Relationships xmlns="http://schemas.openxmlformats.org/package/2006/relationships"><Relationship Id="rId1" Type="http://schemas.openxmlformats.org/officeDocument/2006/relationships/image" Target="../media/image100.jpeg"/><Relationship Id="rId2" Type="http://schemas.openxmlformats.org/officeDocument/2006/relationships/image" Target="../media/image101.png"/><Relationship Id="rId3" Type="http://schemas.openxmlformats.org/officeDocument/2006/relationships/image" Target="../media/image102.jpeg"/><Relationship Id="rId4" Type="http://schemas.openxmlformats.org/officeDocument/2006/relationships/image" Target="../media/image103.jpeg"/><Relationship Id="rId5" Type="http://schemas.openxmlformats.org/officeDocument/2006/relationships/image" Target="../media/image104.jpeg"/><Relationship Id="rId6" Type="http://schemas.openxmlformats.org/officeDocument/2006/relationships/slideLayout" Target="../slideLayouts/slideLayout25.xml"/>
</Relationships>
</file>

<file path=ppt/slides/_rels/slide25.xml.rels><?xml version="1.0" encoding="UTF-8"?>
<Relationships xmlns="http://schemas.openxmlformats.org/package/2006/relationships"><Relationship Id="rId1" Type="http://schemas.openxmlformats.org/officeDocument/2006/relationships/image" Target="../media/image105.jpeg"/><Relationship Id="rId2" Type="http://schemas.openxmlformats.org/officeDocument/2006/relationships/image" Target="../media/image106.png"/><Relationship Id="rId3" Type="http://schemas.openxmlformats.org/officeDocument/2006/relationships/image" Target="../media/image107.jpeg"/><Relationship Id="rId4" Type="http://schemas.openxmlformats.org/officeDocument/2006/relationships/slideLayout" Target="../slideLayouts/slideLayout25.xml"/>
</Relationships>
</file>

<file path=ppt/slides/_rels/slide26.xml.rels><?xml version="1.0" encoding="UTF-8"?>
<Relationships xmlns="http://schemas.openxmlformats.org/package/2006/relationships"><Relationship Id="rId1" Type="http://schemas.openxmlformats.org/officeDocument/2006/relationships/image" Target="../media/image108.jpeg"/><Relationship Id="rId2" Type="http://schemas.openxmlformats.org/officeDocument/2006/relationships/image" Target="../media/image109.png"/><Relationship Id="rId3" Type="http://schemas.openxmlformats.org/officeDocument/2006/relationships/image" Target="../media/image110.jpeg"/><Relationship Id="rId4" Type="http://schemas.openxmlformats.org/officeDocument/2006/relationships/image" Target="../media/image111.jpeg"/><Relationship Id="rId5" Type="http://schemas.openxmlformats.org/officeDocument/2006/relationships/slideLayout" Target="../slideLayouts/slideLayout25.xml"/>
</Relationships>
</file>

<file path=ppt/slides/_rels/slide27.xml.rels><?xml version="1.0" encoding="UTF-8"?>
<Relationships xmlns="http://schemas.openxmlformats.org/package/2006/relationships"><Relationship Id="rId1" Type="http://schemas.openxmlformats.org/officeDocument/2006/relationships/image" Target="../media/image112.jpeg"/><Relationship Id="rId2" Type="http://schemas.openxmlformats.org/officeDocument/2006/relationships/image" Target="../media/image113.jpeg"/><Relationship Id="rId3" Type="http://schemas.openxmlformats.org/officeDocument/2006/relationships/image" Target="../media/image114.png"/><Relationship Id="rId4" Type="http://schemas.openxmlformats.org/officeDocument/2006/relationships/image" Target="../media/image115.jpeg"/><Relationship Id="rId5" Type="http://schemas.openxmlformats.org/officeDocument/2006/relationships/slideLayout" Target="../slideLayouts/slideLayout25.xml"/>
</Relationships>
</file>

<file path=ppt/slides/_rels/slide28.xml.rels><?xml version="1.0" encoding="UTF-8"?>
<Relationships xmlns="http://schemas.openxmlformats.org/package/2006/relationships"><Relationship Id="rId1" Type="http://schemas.openxmlformats.org/officeDocument/2006/relationships/image" Target="../media/image116.jpeg"/><Relationship Id="rId2" Type="http://schemas.openxmlformats.org/officeDocument/2006/relationships/image" Target="../media/image117.jpeg"/><Relationship Id="rId3" Type="http://schemas.openxmlformats.org/officeDocument/2006/relationships/image" Target="../media/image118.jpeg"/><Relationship Id="rId4" Type="http://schemas.openxmlformats.org/officeDocument/2006/relationships/image" Target="../media/image119.jpeg"/><Relationship Id="rId5" Type="http://schemas.openxmlformats.org/officeDocument/2006/relationships/image" Target="../media/image120.jpeg"/><Relationship Id="rId6" Type="http://schemas.openxmlformats.org/officeDocument/2006/relationships/image" Target="../media/image121.jpeg"/><Relationship Id="rId7" Type="http://schemas.openxmlformats.org/officeDocument/2006/relationships/image" Target="../media/image122.png"/><Relationship Id="rId8" Type="http://schemas.openxmlformats.org/officeDocument/2006/relationships/slideLayout" Target="../slideLayouts/slideLayout25.xml"/>
</Relationships>
</file>

<file path=ppt/slides/_rels/slide29.xml.rels><?xml version="1.0" encoding="UTF-8"?>
<Relationships xmlns="http://schemas.openxmlformats.org/package/2006/relationships"><Relationship Id="rId1" Type="http://schemas.openxmlformats.org/officeDocument/2006/relationships/image" Target="../media/image123.jpeg"/><Relationship Id="rId2" Type="http://schemas.openxmlformats.org/officeDocument/2006/relationships/image" Target="../media/image124.png"/><Relationship Id="rId3" Type="http://schemas.openxmlformats.org/officeDocument/2006/relationships/image" Target="../media/image125.jpeg"/><Relationship Id="rId4" Type="http://schemas.openxmlformats.org/officeDocument/2006/relationships/image" Target="../media/image126.jpeg"/><Relationship Id="rId5" Type="http://schemas.openxmlformats.org/officeDocument/2006/relationships/image" Target="../media/image127.jpeg"/><Relationship Id="rId6" Type="http://schemas.openxmlformats.org/officeDocument/2006/relationships/slideLayout" Target="../slideLayouts/slideLayout25.xml"/>
</Relationships>
</file>

<file path=ppt/slides/_rels/slide3.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25.xml"/>
</Relationships>
</file>

<file path=ppt/slides/_rels/slide30.xml.rels><?xml version="1.0" encoding="UTF-8"?>
<Relationships xmlns="http://schemas.openxmlformats.org/package/2006/relationships"><Relationship Id="rId1" Type="http://schemas.openxmlformats.org/officeDocument/2006/relationships/image" Target="../media/image128.jpeg"/><Relationship Id="rId2" Type="http://schemas.openxmlformats.org/officeDocument/2006/relationships/image" Target="../media/image129.png"/><Relationship Id="rId3" Type="http://schemas.openxmlformats.org/officeDocument/2006/relationships/image" Target="../media/image130.jpeg"/><Relationship Id="rId4" Type="http://schemas.openxmlformats.org/officeDocument/2006/relationships/image" Target="../media/image131.jpeg"/><Relationship Id="rId5" Type="http://schemas.openxmlformats.org/officeDocument/2006/relationships/slideLayout" Target="../slideLayouts/slideLayout25.xml"/>
</Relationships>
</file>

<file path=ppt/slides/_rels/slide31.xml.rels><?xml version="1.0" encoding="UTF-8"?>
<Relationships xmlns="http://schemas.openxmlformats.org/package/2006/relationships"><Relationship Id="rId1" Type="http://schemas.openxmlformats.org/officeDocument/2006/relationships/image" Target="../media/image132.jpeg"/><Relationship Id="rId2" Type="http://schemas.openxmlformats.org/officeDocument/2006/relationships/image" Target="../media/image133.jpeg"/><Relationship Id="rId3" Type="http://schemas.openxmlformats.org/officeDocument/2006/relationships/image" Target="../media/image134.jpeg"/><Relationship Id="rId4" Type="http://schemas.openxmlformats.org/officeDocument/2006/relationships/slideLayout" Target="../slideLayouts/slideLayout25.xml"/>
</Relationships>
</file>

<file path=ppt/slides/_rels/slide32.xml.rels><?xml version="1.0" encoding="UTF-8"?>
<Relationships xmlns="http://schemas.openxmlformats.org/package/2006/relationships"><Relationship Id="rId1" Type="http://schemas.openxmlformats.org/officeDocument/2006/relationships/image" Target="../media/image135.jpeg"/><Relationship Id="rId2" Type="http://schemas.openxmlformats.org/officeDocument/2006/relationships/image" Target="../media/image136.png"/><Relationship Id="rId3" Type="http://schemas.openxmlformats.org/officeDocument/2006/relationships/image" Target="../media/image137.jpeg"/><Relationship Id="rId4" Type="http://schemas.openxmlformats.org/officeDocument/2006/relationships/image" Target="../media/image138.jpeg"/><Relationship Id="rId5" Type="http://schemas.openxmlformats.org/officeDocument/2006/relationships/slideLayout" Target="../slideLayouts/slideLayout25.xml"/>
</Relationships>
</file>

<file path=ppt/slides/_rels/slide33.xml.rels><?xml version="1.0" encoding="UTF-8"?>
<Relationships xmlns="http://schemas.openxmlformats.org/package/2006/relationships"><Relationship Id="rId1" Type="http://schemas.openxmlformats.org/officeDocument/2006/relationships/image" Target="../media/image139.jpeg"/><Relationship Id="rId2" Type="http://schemas.openxmlformats.org/officeDocument/2006/relationships/image" Target="../media/image140.jpeg"/><Relationship Id="rId3" Type="http://schemas.openxmlformats.org/officeDocument/2006/relationships/image" Target="../media/image141.jpeg"/><Relationship Id="rId4" Type="http://schemas.openxmlformats.org/officeDocument/2006/relationships/image" Target="../media/image142.jpeg"/><Relationship Id="rId5" Type="http://schemas.openxmlformats.org/officeDocument/2006/relationships/image" Target="../media/image143.jpeg"/><Relationship Id="rId6" Type="http://schemas.openxmlformats.org/officeDocument/2006/relationships/slideLayout" Target="../slideLayouts/slideLayout25.xml"/>
</Relationships>
</file>

<file path=ppt/slides/_rels/slide34.xml.rels><?xml version="1.0" encoding="UTF-8"?>
<Relationships xmlns="http://schemas.openxmlformats.org/package/2006/relationships"><Relationship Id="rId1" Type="http://schemas.openxmlformats.org/officeDocument/2006/relationships/image" Target="../media/image144.jpeg"/><Relationship Id="rId2" Type="http://schemas.openxmlformats.org/officeDocument/2006/relationships/image" Target="../media/image145.png"/><Relationship Id="rId3" Type="http://schemas.openxmlformats.org/officeDocument/2006/relationships/image" Target="../media/image146.jpeg"/><Relationship Id="rId4" Type="http://schemas.openxmlformats.org/officeDocument/2006/relationships/image" Target="../media/image147.jpeg"/><Relationship Id="rId5" Type="http://schemas.openxmlformats.org/officeDocument/2006/relationships/slideLayout" Target="../slideLayouts/slideLayout25.xml"/>
</Relationships>
</file>

<file path=ppt/slides/_rels/slide35.xml.rels><?xml version="1.0" encoding="UTF-8"?>
<Relationships xmlns="http://schemas.openxmlformats.org/package/2006/relationships"><Relationship Id="rId1" Type="http://schemas.openxmlformats.org/officeDocument/2006/relationships/image" Target="../media/image148.jpeg"/><Relationship Id="rId2" Type="http://schemas.openxmlformats.org/officeDocument/2006/relationships/image" Target="../media/image149.jpeg"/><Relationship Id="rId3" Type="http://schemas.openxmlformats.org/officeDocument/2006/relationships/image" Target="../media/image150.jpeg"/><Relationship Id="rId4" Type="http://schemas.openxmlformats.org/officeDocument/2006/relationships/image" Target="../media/image151.jpeg"/><Relationship Id="rId5" Type="http://schemas.openxmlformats.org/officeDocument/2006/relationships/image" Target="../media/image152.jpeg"/><Relationship Id="rId6" Type="http://schemas.openxmlformats.org/officeDocument/2006/relationships/slideLayout" Target="../slideLayouts/slideLayout1.xml"/>
</Relationships>
</file>

<file path=ppt/slides/_rels/slide36.xml.rels><?xml version="1.0" encoding="UTF-8"?>
<Relationships xmlns="http://schemas.openxmlformats.org/package/2006/relationships"><Relationship Id="rId1" Type="http://schemas.openxmlformats.org/officeDocument/2006/relationships/image" Target="../media/image153.jpeg"/><Relationship Id="rId2" Type="http://schemas.openxmlformats.org/officeDocument/2006/relationships/image" Target="../media/image154.png"/><Relationship Id="rId3" Type="http://schemas.openxmlformats.org/officeDocument/2006/relationships/image" Target="../media/image155.jpeg"/><Relationship Id="rId4" Type="http://schemas.openxmlformats.org/officeDocument/2006/relationships/slideLayout" Target="../slideLayouts/slideLayout25.xml"/>
</Relationships>
</file>

<file path=ppt/slides/_rels/slide37.xml.rels><?xml version="1.0" encoding="UTF-8"?>
<Relationships xmlns="http://schemas.openxmlformats.org/package/2006/relationships"><Relationship Id="rId1" Type="http://schemas.openxmlformats.org/officeDocument/2006/relationships/image" Target="../media/image156.jpeg"/><Relationship Id="rId2" Type="http://schemas.openxmlformats.org/officeDocument/2006/relationships/image" Target="../media/image157.jpeg"/><Relationship Id="rId3" Type="http://schemas.openxmlformats.org/officeDocument/2006/relationships/slideLayout" Target="../slideLayouts/slideLayout25.xml"/>
</Relationships>
</file>

<file path=ppt/slides/_rels/slide38.xml.rels><?xml version="1.0" encoding="UTF-8"?>
<Relationships xmlns="http://schemas.openxmlformats.org/package/2006/relationships"><Relationship Id="rId1" Type="http://schemas.openxmlformats.org/officeDocument/2006/relationships/image" Target="../media/image158.jpeg"/><Relationship Id="rId2" Type="http://schemas.openxmlformats.org/officeDocument/2006/relationships/image" Target="../media/image159.png"/><Relationship Id="rId3" Type="http://schemas.openxmlformats.org/officeDocument/2006/relationships/image" Target="../media/image160.jpeg"/><Relationship Id="rId4" Type="http://schemas.openxmlformats.org/officeDocument/2006/relationships/image" Target="../media/image161.jpeg"/><Relationship Id="rId5" Type="http://schemas.openxmlformats.org/officeDocument/2006/relationships/image" Target="../media/image162.jpeg"/><Relationship Id="rId6" Type="http://schemas.openxmlformats.org/officeDocument/2006/relationships/slideLayout" Target="../slideLayouts/slideLayout25.xml"/>
</Relationships>
</file>

<file path=ppt/slides/_rels/slide39.xml.rels><?xml version="1.0" encoding="UTF-8"?>
<Relationships xmlns="http://schemas.openxmlformats.org/package/2006/relationships"><Relationship Id="rId1" Type="http://schemas.openxmlformats.org/officeDocument/2006/relationships/image" Target="../media/image163.jpeg"/><Relationship Id="rId2" Type="http://schemas.openxmlformats.org/officeDocument/2006/relationships/image" Target="../media/image164.jpeg"/><Relationship Id="rId3" Type="http://schemas.openxmlformats.org/officeDocument/2006/relationships/image" Target="../media/image165.jpeg"/><Relationship Id="rId4" Type="http://schemas.openxmlformats.org/officeDocument/2006/relationships/image" Target="../media/image166.jpeg"/><Relationship Id="rId5"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image" Target="../media/image36.png"/><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slideLayout" Target="../slideLayouts/slideLayout25.xml"/>
</Relationships>
</file>

<file path=ppt/slides/_rels/slide40.xml.rels><?xml version="1.0" encoding="UTF-8"?>
<Relationships xmlns="http://schemas.openxmlformats.org/package/2006/relationships"><Relationship Id="rId1" Type="http://schemas.openxmlformats.org/officeDocument/2006/relationships/image" Target="../media/image167.jpeg"/><Relationship Id="rId2" Type="http://schemas.openxmlformats.org/officeDocument/2006/relationships/image" Target="../media/image168.png"/><Relationship Id="rId3" Type="http://schemas.openxmlformats.org/officeDocument/2006/relationships/image" Target="../media/image169.jpeg"/><Relationship Id="rId4" Type="http://schemas.openxmlformats.org/officeDocument/2006/relationships/slideLayout" Target="../slideLayouts/slideLayout25.xml"/>
</Relationships>
</file>

<file path=ppt/slides/_rels/slide41.xml.rels><?xml version="1.0" encoding="UTF-8"?>
<Relationships xmlns="http://schemas.openxmlformats.org/package/2006/relationships"><Relationship Id="rId1" Type="http://schemas.openxmlformats.org/officeDocument/2006/relationships/image" Target="../media/image170.jpeg"/><Relationship Id="rId2" Type="http://schemas.openxmlformats.org/officeDocument/2006/relationships/image" Target="../media/image171.png"/><Relationship Id="rId3" Type="http://schemas.openxmlformats.org/officeDocument/2006/relationships/image" Target="../media/image172.jpeg"/><Relationship Id="rId4" Type="http://schemas.openxmlformats.org/officeDocument/2006/relationships/image" Target="../media/image173.jpeg"/><Relationship Id="rId5" Type="http://schemas.openxmlformats.org/officeDocument/2006/relationships/slideLayout" Target="../slideLayouts/slideLayout25.xml"/>
</Relationships>
</file>

<file path=ppt/slides/_rels/slide42.xml.rels><?xml version="1.0" encoding="UTF-8"?>
<Relationships xmlns="http://schemas.openxmlformats.org/package/2006/relationships"><Relationship Id="rId1" Type="http://schemas.openxmlformats.org/officeDocument/2006/relationships/image" Target="../media/image174.jpeg"/><Relationship Id="rId2" Type="http://schemas.openxmlformats.org/officeDocument/2006/relationships/image" Target="../media/image175.jpeg"/><Relationship Id="rId3" Type="http://schemas.openxmlformats.org/officeDocument/2006/relationships/image" Target="../media/image176.jpeg"/><Relationship Id="rId4" Type="http://schemas.openxmlformats.org/officeDocument/2006/relationships/image" Target="../media/image177.jpeg"/><Relationship Id="rId5" Type="http://schemas.openxmlformats.org/officeDocument/2006/relationships/slideLayout" Target="../slideLayouts/slideLayout25.xml"/>
</Relationships>
</file>

<file path=ppt/slides/_rels/slide43.xml.rels><?xml version="1.0" encoding="UTF-8"?>
<Relationships xmlns="http://schemas.openxmlformats.org/package/2006/relationships"><Relationship Id="rId1" Type="http://schemas.openxmlformats.org/officeDocument/2006/relationships/image" Target="../media/image178.jpeg"/><Relationship Id="rId2" Type="http://schemas.openxmlformats.org/officeDocument/2006/relationships/image" Target="../media/image179.jpeg"/><Relationship Id="rId3" Type="http://schemas.openxmlformats.org/officeDocument/2006/relationships/slideLayout" Target="../slideLayouts/slideLayout25.xml"/>
</Relationships>
</file>

<file path=ppt/slides/_rels/slide44.xml.rels><?xml version="1.0" encoding="UTF-8"?>
<Relationships xmlns="http://schemas.openxmlformats.org/package/2006/relationships"><Relationship Id="rId1" Type="http://schemas.openxmlformats.org/officeDocument/2006/relationships/image" Target="../media/image180.jpeg"/><Relationship Id="rId2" Type="http://schemas.openxmlformats.org/officeDocument/2006/relationships/image" Target="../media/image181.jpeg"/><Relationship Id="rId3" Type="http://schemas.openxmlformats.org/officeDocument/2006/relationships/image" Target="../media/image182.jpeg"/><Relationship Id="rId4" Type="http://schemas.openxmlformats.org/officeDocument/2006/relationships/image" Target="../media/image183.jpeg"/><Relationship Id="rId5" Type="http://schemas.openxmlformats.org/officeDocument/2006/relationships/image" Target="../media/image184.jpeg"/><Relationship Id="rId6" Type="http://schemas.openxmlformats.org/officeDocument/2006/relationships/slideLayout" Target="../slideLayouts/slideLayout25.xml"/>
</Relationships>
</file>

<file path=ppt/slides/_rels/slide45.xml.rels><?xml version="1.0" encoding="UTF-8"?>
<Relationships xmlns="http://schemas.openxmlformats.org/package/2006/relationships"><Relationship Id="rId1" Type="http://schemas.openxmlformats.org/officeDocument/2006/relationships/image" Target="../media/image185.jpeg"/><Relationship Id="rId2" Type="http://schemas.openxmlformats.org/officeDocument/2006/relationships/image" Target="../media/image186.png"/><Relationship Id="rId3" Type="http://schemas.openxmlformats.org/officeDocument/2006/relationships/image" Target="../media/image187.jpeg"/><Relationship Id="rId4" Type="http://schemas.openxmlformats.org/officeDocument/2006/relationships/image" Target="../media/image188.jpeg"/><Relationship Id="rId5" Type="http://schemas.openxmlformats.org/officeDocument/2006/relationships/image" Target="../media/image189.jpeg"/><Relationship Id="rId6" Type="http://schemas.openxmlformats.org/officeDocument/2006/relationships/image" Target="../media/image190.jpeg"/><Relationship Id="rId7"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image" Target="../media/image40.jpeg"/><Relationship Id="rId3"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image" Target="../media/image42.png"/><Relationship Id="rId3" Type="http://schemas.openxmlformats.org/officeDocument/2006/relationships/image" Target="../media/image43.jpeg"/><Relationship Id="rId4" Type="http://schemas.openxmlformats.org/officeDocument/2006/relationships/slideLayout" Target="../slideLayouts/slideLayout25.xml"/>
</Relationships>
</file>

<file path=ppt/slides/_rels/slide7.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image" Target="../media/image45.png"/><Relationship Id="rId3" Type="http://schemas.openxmlformats.org/officeDocument/2006/relationships/slideLayout" Target="../slideLayouts/slideLayout25.xml"/>
</Relationships>
</file>

<file path=ppt/slides/_rels/slide8.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oleObject" Target="../embeddings/oleObject1.bin"/><Relationship Id="rId5" Type="http://schemas.openxmlformats.org/officeDocument/2006/relationships/image" Target="../media/image49.wmf"/><Relationship Id="rId6"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image" Target="../media/image51.png"/><Relationship Id="rId3" Type="http://schemas.openxmlformats.org/officeDocument/2006/relationships/slideLayout" Target="../slideLayouts/slideLayout25.xml"/>
</Relationships>
</file>

<file path=ppt/slides/slide1.xml><?xml version="1.0" encoding="utf-8"?>
<p:sld xmlns:p="http://schemas.openxmlformats.org/presentationml/2006/main" xmlns:a="http://schemas.openxmlformats.org/drawingml/2006/main" xmlns:mc="http://schemas.openxmlformats.org/markup-compatibility/2006" xmlns:p14="http://schemas.microsoft.com/office/powerpoint/2010/main" xmlns:p15="http://schemas.microsoft.com/office/powerpoint/2012/main" xmlns:r="http://schemas.openxmlformats.org/officeDocument/2006/relationships">
  <p:cSld>
    <p:bg>
      <p:bgPr>
        <a:blipFill rotWithShape="0">
          <a:blip r:embed="rId1"/>
          <a:stretch>
            <a:fillRect/>
          </a:stretch>
        </a:blipFill>
      </p:bgPr>
    </p:bg>
    <p:spTree>
      <p:nvGrpSpPr>
        <p:cNvPr id="1" name=""/>
        <p:cNvGrpSpPr/>
        <p:nvPr/>
      </p:nvGrpSpPr>
      <p:grpSpPr>
        <a:xfrm>
          <a:off x="0" y="0"/>
          <a:ext cx="0" cy="0"/>
          <a:chOff x="0" y="0"/>
          <a:chExt cx="0" cy="0"/>
        </a:xfrm>
      </p:grpSpPr>
      <p:pic>
        <p:nvPicPr>
          <p:cNvPr descr="" id="312" name=""/>
          <p:cNvPicPr/>
          <p:nvPr/>
        </p:nvPicPr>
        <p:blipFill>
          <a:blip r:embed="rId2"/>
          <a:stretch/>
        </p:blipFill>
        <p:spPr>
          <a:xfrm>
            <a:off x="1852560" y="1146240"/>
            <a:ext cx="5707080" cy="2097000"/>
          </a:xfrm>
          <a:prstGeom prst="rect">
            <a:avLst/>
          </a:prstGeom>
          <a:ln>
            <a:noFill/>
          </a:ln>
        </p:spPr>
      </p:pic>
      <p:sp>
        <p:nvSpPr>
          <p:cNvPr id="313" name="CustomShape 1"/>
          <p:cNvSpPr/>
          <p:nvPr/>
        </p:nvSpPr>
        <p:spPr>
          <a:xfrm>
            <a:off x="785880" y="0"/>
            <a:ext cx="8215200" cy="1143000"/>
          </a:xfrm>
          <a:custGeom>
            <a:avLst/>
            <a:gdLst/>
            <a:ahLst/>
            <a:rect b="b" l="l" r="r" t="t"/>
            <a:pathLst>
              <a:path h="21600" w="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noAutofit/>
          </a:bodyPr>
          <a:p>
            <a:pPr algn="ctr">
              <a:lnSpc>
                <a:spcPct val="80000"/>
              </a:lnSpc>
              <a:spcBef>
                <a:spcPts val="422"/>
              </a:spcBef>
            </a:pPr>
            <a:r>
              <a:rPr b="1" i="1" lang="ru-RU" spc="-1" strike="noStrike" sz="1700">
                <a:solidFill>
                  <a:srgbClr val="00421e"/>
                </a:solidFill>
                <a:latin typeface="Franklin Gothic Book"/>
                <a:ea typeface="Microsoft YaHei"/>
              </a:rPr>
              <a:t>ҚОСТАНАЙ ОБЛЫСЫ ӘКІМДІГІБІЛІМ БАСҚАРМАСЫНЫҢ «ҚОСТАНАЙ ҚАЛАСЫ БІЛІМ БӨЛІМІНІҢ  № 14 НЕГІЗГІ  ОРТА МЕКТЕБІ»КОММУНАЛДЫҚМЕМЛЕКЕТТІК МЕКЕМЕСІ</a:t>
            </a:r>
            <a:endParaRPr b="0" lang="en-US" spc="-1" strike="noStrike" sz="1700">
              <a:solidFill>
                <a:srgbClr val="000000"/>
              </a:solidFill>
              <a:latin typeface="Arial"/>
            </a:endParaRPr>
          </a:p>
          <a:p>
            <a:pPr algn="ctr">
              <a:lnSpc>
                <a:spcPct val="80000"/>
              </a:lnSpc>
              <a:spcBef>
                <a:spcPts val="422"/>
              </a:spcBef>
            </a:pPr>
            <a:r>
              <a:rPr b="1" i="1" lang="ru-RU" spc="-1" strike="noStrike" sz="1700">
                <a:solidFill>
                  <a:srgbClr val="00421e"/>
                </a:solidFill>
                <a:latin typeface="Franklin Gothic Book"/>
                <a:ea typeface="Microsoft YaHei"/>
              </a:rPr>
              <a:t>КОММУНАЛЬНОЕ ГОСУДАРСТВЕННОЕ УЧРЕЖДЕНИЕ</a:t>
            </a:r>
            <a:endParaRPr b="0" lang="en-US" spc="-1" strike="noStrike" sz="1700">
              <a:solidFill>
                <a:srgbClr val="000000"/>
              </a:solidFill>
              <a:latin typeface="Arial"/>
            </a:endParaRPr>
          </a:p>
          <a:p>
            <a:pPr algn="ctr">
              <a:lnSpc>
                <a:spcPct val="80000"/>
              </a:lnSpc>
              <a:spcBef>
                <a:spcPts val="422"/>
              </a:spcBef>
            </a:pPr>
            <a:r>
              <a:rPr b="1" i="1" lang="ru-RU" spc="-1" strike="noStrike" sz="1700">
                <a:solidFill>
                  <a:srgbClr val="00421e"/>
                </a:solidFill>
                <a:latin typeface="Franklin Gothic Book"/>
                <a:ea typeface="Microsoft YaHei"/>
              </a:rPr>
              <a:t>«ОСНОВНАЯ СРЕДНЯЯ ШКОЛА №14 ОТДЕЛА ОБРАЗОВАНИЯ ГОРОДА КОСТАНАЯ» </a:t>
            </a:r>
            <a:endParaRPr b="0" lang="en-US" spc="-1" strike="noStrike" sz="1700">
              <a:solidFill>
                <a:srgbClr val="000000"/>
              </a:solidFill>
              <a:latin typeface="Arial"/>
            </a:endParaRPr>
          </a:p>
        </p:txBody>
      </p:sp>
      <p:pic>
        <p:nvPicPr>
          <p:cNvPr descr="" id="314" name=""/>
          <p:cNvPicPr/>
          <p:nvPr/>
        </p:nvPicPr>
        <p:blipFill>
          <a:blip r:embed="rId3"/>
          <a:srcRect b="12" r="-2"/>
          <a:stretch/>
        </p:blipFill>
        <p:spPr>
          <a:xfrm>
            <a:off x="4929120" y="3429000"/>
            <a:ext cx="3818160" cy="3429000"/>
          </a:xfrm>
          <a:prstGeom prst="rect">
            <a:avLst/>
          </a:prstGeom>
          <a:ln>
            <a:noFill/>
          </a:ln>
          <a:effectLst>
            <a:outerShdw dir="2700000" dist="139498">
              <a:srgbClr val="333333">
                <a:alpha val="65000"/>
              </a:srgbClr>
            </a:outerShdw>
          </a:effectLst>
        </p:spPr>
      </p:pic>
    </p:spTree>
  </p:cSld>
  <p:timing>
    <p:tnLst>
      <p:par>
        <p:cTn dur="indefinite" id="1" nodeType="tmRoot" restart="never">
          <p:childTnLst>
            <p:seq>
              <p:cTn dur="indefinite"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338" name="" descr=""/>
          <p:cNvPicPr/>
          <p:nvPr/>
        </p:nvPicPr>
        <p:blipFill>
          <a:blip r:embed="rId2"/>
          <a:stretch/>
        </p:blipFill>
        <p:spPr>
          <a:xfrm>
            <a:off x="1566720" y="-6480"/>
            <a:ext cx="7010640" cy="1152720"/>
          </a:xfrm>
          <a:prstGeom prst="rect">
            <a:avLst/>
          </a:prstGeom>
          <a:ln>
            <a:noFill/>
          </a:ln>
        </p:spPr>
      </p:pic>
      <p:grpSp>
        <p:nvGrpSpPr>
          <p:cNvPr id="339" name="Group 1"/>
          <p:cNvGrpSpPr/>
          <p:nvPr/>
        </p:nvGrpSpPr>
        <p:grpSpPr>
          <a:xfrm>
            <a:off x="855000" y="1103400"/>
            <a:ext cx="8314920" cy="5485680"/>
            <a:chOff x="855000" y="1103400"/>
            <a:chExt cx="8314920" cy="5485680"/>
          </a:xfrm>
        </p:grpSpPr>
        <p:sp>
          <p:nvSpPr>
            <p:cNvPr id="340" name="CustomShape 2"/>
            <p:cNvSpPr/>
            <p:nvPr/>
          </p:nvSpPr>
          <p:spPr>
            <a:xfrm rot="5460000">
              <a:off x="6642000" y="2319840"/>
              <a:ext cx="2117520" cy="2901600"/>
            </a:xfrm>
            <a:custGeom>
              <a:avLst/>
              <a:gdLst/>
              <a:ahLst/>
              <a:rect l="0" t="0" r="r" b="b"/>
              <a:pathLst>
                <a:path w="5885" h="8063">
                  <a:moveTo>
                    <a:pt x="1471" y="1"/>
                  </a:moveTo>
                  <a:lnTo>
                    <a:pt x="4412" y="0"/>
                  </a:lnTo>
                  <a:lnTo>
                    <a:pt x="5884" y="4030"/>
                  </a:lnTo>
                  <a:lnTo>
                    <a:pt x="4412" y="8061"/>
                  </a:lnTo>
                  <a:lnTo>
                    <a:pt x="1470" y="8062"/>
                  </a:lnTo>
                  <a:lnTo>
                    <a:pt x="0" y="4031"/>
                  </a:lnTo>
                  <a:lnTo>
                    <a:pt x="1471" y="1"/>
                  </a:lnTo>
                </a:path>
              </a:pathLst>
            </a:custGeom>
            <a:gradFill rotWithShape="0">
              <a:gsLst>
                <a:gs pos="0">
                  <a:srgbClr val="305157"/>
                </a:gs>
                <a:gs pos="50000">
                  <a:srgbClr val="67afbd"/>
                </a:gs>
                <a:gs pos="100000">
                  <a:srgbClr val="305157"/>
                </a:gs>
              </a:gsLst>
              <a:lin ang="8130000"/>
            </a:gradFill>
            <a:ln w="9360">
              <a:solidFill>
                <a:srgbClr val="000000"/>
              </a:solidFill>
              <a:miter/>
            </a:ln>
          </p:spPr>
          <p:style>
            <a:lnRef idx="0"/>
            <a:fillRef idx="0"/>
            <a:effectRef idx="0"/>
            <a:fontRef idx="minor"/>
          </p:style>
          <p:txBody>
            <a:bodyPr wrap="none" lIns="90000" rIns="90000" tIns="46800" bIns="46800" anchor="t" anchorCtr="1" vert="vert">
              <a:noAutofit/>
            </a:bodyPr>
            <a:p>
              <a:pPr algn="ctr" rtl="1">
                <a:lnSpc>
                  <a:spcPct val="100000"/>
                </a:lnSpc>
              </a:pPr>
              <a:r>
                <a:rPr b="1" lang="ru-RU" sz="1800" spc="-1" strike="noStrike">
                  <a:solidFill>
                    <a:srgbClr val="ffffff"/>
                  </a:solidFill>
                  <a:latin typeface="Franklin Gothic Book"/>
                </a:rPr>
                <a:t>Уполномоченный </a:t>
              </a:r>
              <a:endParaRPr b="0" lang="en-US" sz="1800" spc="-1" strike="noStrike">
                <a:solidFill>
                  <a:srgbClr val="000000"/>
                </a:solidFill>
                <a:latin typeface="Arial"/>
              </a:endParaRPr>
            </a:p>
            <a:p>
              <a:pPr algn="ctr" rtl="1">
                <a:lnSpc>
                  <a:spcPct val="100000"/>
                </a:lnSpc>
              </a:pPr>
              <a:r>
                <a:rPr b="1" lang="ru-RU" sz="1800" spc="-1" strike="noStrike">
                  <a:solidFill>
                    <a:srgbClr val="ffffff"/>
                  </a:solidFill>
                  <a:latin typeface="Franklin Gothic Book"/>
                </a:rPr>
                <a:t>по охране</a:t>
              </a:r>
              <a:endParaRPr b="0" lang="en-US" sz="1800" spc="-1" strike="noStrike">
                <a:solidFill>
                  <a:srgbClr val="000000"/>
                </a:solidFill>
                <a:latin typeface="Arial"/>
              </a:endParaRPr>
            </a:p>
            <a:p>
              <a:pPr algn="ctr" rtl="1">
                <a:lnSpc>
                  <a:spcPct val="100000"/>
                </a:lnSpc>
              </a:pPr>
              <a:r>
                <a:rPr b="1" lang="ru-RU" sz="1800" spc="-1" strike="noStrike">
                  <a:solidFill>
                    <a:srgbClr val="ffffff"/>
                  </a:solidFill>
                  <a:latin typeface="Franklin Gothic Book"/>
                </a:rPr>
                <a:t> </a:t>
              </a:r>
              <a:r>
                <a:rPr b="1" lang="ru-RU" sz="1800" spc="-1" strike="noStrike">
                  <a:solidFill>
                    <a:srgbClr val="ffffff"/>
                  </a:solidFill>
                  <a:latin typeface="Franklin Gothic Book"/>
                </a:rPr>
                <a:t>труда</a:t>
              </a:r>
              <a:endParaRPr b="0" lang="en-US" sz="1800" spc="-1" strike="noStrike">
                <a:solidFill>
                  <a:srgbClr val="000000"/>
                </a:solidFill>
                <a:latin typeface="Arial"/>
              </a:endParaRPr>
            </a:p>
          </p:txBody>
        </p:sp>
        <p:sp>
          <p:nvSpPr>
            <p:cNvPr id="341" name="CustomShape 3"/>
            <p:cNvSpPr/>
            <p:nvPr/>
          </p:nvSpPr>
          <p:spPr>
            <a:xfrm rot="5460000">
              <a:off x="5209560" y="737280"/>
              <a:ext cx="2117520" cy="2900160"/>
            </a:xfrm>
            <a:custGeom>
              <a:avLst/>
              <a:gdLst/>
              <a:ahLst/>
              <a:rect l="0" t="0" r="r" b="b"/>
              <a:pathLst>
                <a:path w="5885" h="8059">
                  <a:moveTo>
                    <a:pt x="1471" y="1"/>
                  </a:moveTo>
                  <a:lnTo>
                    <a:pt x="4412" y="0"/>
                  </a:lnTo>
                  <a:lnTo>
                    <a:pt x="5884" y="4028"/>
                  </a:lnTo>
                  <a:lnTo>
                    <a:pt x="4412" y="8058"/>
                  </a:lnTo>
                  <a:lnTo>
                    <a:pt x="1470" y="8058"/>
                  </a:lnTo>
                  <a:lnTo>
                    <a:pt x="0" y="4029"/>
                  </a:lnTo>
                  <a:lnTo>
                    <a:pt x="1471" y="1"/>
                  </a:lnTo>
                </a:path>
              </a:pathLst>
            </a:custGeom>
            <a:gradFill rotWithShape="0">
              <a:gsLst>
                <a:gs pos="0">
                  <a:srgbClr val="1f3b3e"/>
                </a:gs>
                <a:gs pos="50000">
                  <a:srgbClr val="438086"/>
                </a:gs>
                <a:gs pos="100000">
                  <a:srgbClr val="1f3b3e"/>
                </a:gs>
              </a:gsLst>
              <a:lin ang="8130000"/>
            </a:gradFill>
            <a:ln w="9360">
              <a:solidFill>
                <a:srgbClr val="000000"/>
              </a:solidFill>
              <a:miter/>
            </a:ln>
          </p:spPr>
          <p:style>
            <a:lnRef idx="0"/>
            <a:fillRef idx="0"/>
            <a:effectRef idx="0"/>
            <a:fontRef idx="minor"/>
          </p:style>
          <p:txBody>
            <a:bodyPr wrap="none" lIns="90000" rIns="90000" tIns="46800" bIns="46800" anchor="t" anchorCtr="1" vert="vert">
              <a:noAutofit/>
            </a:bodyPr>
            <a:p>
              <a:pPr algn="ctr" rtl="1">
                <a:lnSpc>
                  <a:spcPct val="100000"/>
                </a:lnSpc>
              </a:pPr>
              <a:r>
                <a:rPr b="1" lang="ru-RU" sz="1800" spc="-1" strike="noStrike">
                  <a:solidFill>
                    <a:srgbClr val="ffffff"/>
                  </a:solidFill>
                  <a:latin typeface="Franklin Gothic Book"/>
                </a:rPr>
                <a:t>Заместитель</a:t>
              </a:r>
              <a:endParaRPr b="0" lang="en-US" sz="1800" spc="-1" strike="noStrike">
                <a:solidFill>
                  <a:srgbClr val="000000"/>
                </a:solidFill>
                <a:latin typeface="Arial"/>
              </a:endParaRPr>
            </a:p>
            <a:p>
              <a:pPr algn="ctr" rtl="1">
                <a:lnSpc>
                  <a:spcPct val="100000"/>
                </a:lnSpc>
              </a:pPr>
              <a:r>
                <a:rPr b="1" lang="ru-RU" sz="1800" spc="-1" strike="noStrike">
                  <a:solidFill>
                    <a:srgbClr val="ffffff"/>
                  </a:solidFill>
                  <a:latin typeface="Franklin Gothic Book"/>
                </a:rPr>
                <a:t>председателя </a:t>
              </a:r>
              <a:endParaRPr b="0" lang="en-US" sz="1800" spc="-1" strike="noStrike">
                <a:solidFill>
                  <a:srgbClr val="000000"/>
                </a:solidFill>
                <a:latin typeface="Arial"/>
              </a:endParaRPr>
            </a:p>
            <a:p>
              <a:pPr algn="ctr" rtl="1">
                <a:lnSpc>
                  <a:spcPct val="100000"/>
                </a:lnSpc>
              </a:pPr>
              <a:r>
                <a:rPr b="1" lang="ru-RU" sz="1800" spc="-1" strike="noStrike">
                  <a:solidFill>
                    <a:srgbClr val="ffffff"/>
                  </a:solidFill>
                  <a:latin typeface="Franklin Gothic Book"/>
                </a:rPr>
                <a:t>профкома</a:t>
              </a:r>
              <a:endParaRPr b="0" lang="en-US" sz="1800" spc="-1" strike="noStrike">
                <a:solidFill>
                  <a:srgbClr val="000000"/>
                </a:solidFill>
                <a:latin typeface="Arial"/>
              </a:endParaRPr>
            </a:p>
          </p:txBody>
        </p:sp>
        <p:sp>
          <p:nvSpPr>
            <p:cNvPr id="342" name="CustomShape 4"/>
            <p:cNvSpPr/>
            <p:nvPr/>
          </p:nvSpPr>
          <p:spPr>
            <a:xfrm rot="5460000">
              <a:off x="5362200" y="3975120"/>
              <a:ext cx="2117160" cy="2900160"/>
            </a:xfrm>
            <a:custGeom>
              <a:avLst/>
              <a:gdLst/>
              <a:ahLst/>
              <a:rect l="0" t="0" r="r" b="b"/>
              <a:pathLst>
                <a:path w="5883" h="8059">
                  <a:moveTo>
                    <a:pt x="1471" y="1"/>
                  </a:moveTo>
                  <a:lnTo>
                    <a:pt x="4411" y="0"/>
                  </a:lnTo>
                  <a:lnTo>
                    <a:pt x="5882" y="4028"/>
                  </a:lnTo>
                  <a:lnTo>
                    <a:pt x="4411" y="8058"/>
                  </a:lnTo>
                  <a:lnTo>
                    <a:pt x="1471" y="8058"/>
                  </a:lnTo>
                  <a:lnTo>
                    <a:pt x="0" y="4029"/>
                  </a:lnTo>
                  <a:lnTo>
                    <a:pt x="1471" y="1"/>
                  </a:lnTo>
                </a:path>
              </a:pathLst>
            </a:custGeom>
            <a:gradFill rotWithShape="0">
              <a:gsLst>
                <a:gs pos="0">
                  <a:srgbClr val="1f3b3e"/>
                </a:gs>
                <a:gs pos="50000">
                  <a:srgbClr val="438086"/>
                </a:gs>
                <a:gs pos="100000">
                  <a:srgbClr val="1f3b3e"/>
                </a:gs>
              </a:gsLst>
              <a:lin ang="8130000"/>
            </a:gradFill>
            <a:ln w="9360">
              <a:solidFill>
                <a:srgbClr val="000000"/>
              </a:solidFill>
              <a:miter/>
            </a:ln>
          </p:spPr>
          <p:style>
            <a:lnRef idx="0"/>
            <a:fillRef idx="0"/>
            <a:effectRef idx="0"/>
            <a:fontRef idx="minor"/>
          </p:style>
          <p:txBody>
            <a:bodyPr wrap="none" lIns="90000" rIns="90000" tIns="46800" bIns="46800" anchor="t" anchorCtr="1" vert="vert">
              <a:noAutofit/>
            </a:bodyPr>
            <a:p>
              <a:pPr algn="ctr" rtl="1">
                <a:lnSpc>
                  <a:spcPct val="100000"/>
                </a:lnSpc>
              </a:pPr>
              <a:r>
                <a:rPr b="1" lang="ru-RU" sz="1800" spc="-1" strike="noStrike">
                  <a:solidFill>
                    <a:srgbClr val="ffffff"/>
                  </a:solidFill>
                  <a:latin typeface="Franklin Gothic Book"/>
                </a:rPr>
                <a:t>Отв. за</a:t>
              </a:r>
              <a:endParaRPr b="0" lang="en-US" sz="1800" spc="-1" strike="noStrike">
                <a:solidFill>
                  <a:srgbClr val="000000"/>
                </a:solidFill>
                <a:latin typeface="Arial"/>
              </a:endParaRPr>
            </a:p>
            <a:p>
              <a:pPr algn="ctr" rtl="1">
                <a:lnSpc>
                  <a:spcPct val="100000"/>
                </a:lnSpc>
              </a:pPr>
              <a:r>
                <a:rPr b="1" lang="ru-RU" sz="1800" spc="-1" strike="noStrike">
                  <a:solidFill>
                    <a:srgbClr val="ffffff"/>
                  </a:solidFill>
                  <a:latin typeface="Franklin Gothic Book"/>
                </a:rPr>
                <a:t> </a:t>
              </a:r>
              <a:r>
                <a:rPr b="1" lang="ru-RU" sz="1800" spc="-1" strike="noStrike">
                  <a:solidFill>
                    <a:srgbClr val="ffffff"/>
                  </a:solidFill>
                  <a:latin typeface="Franklin Gothic Book"/>
                </a:rPr>
                <a:t>оздоровительную </a:t>
              </a:r>
              <a:endParaRPr b="0" lang="en-US" sz="1800" spc="-1" strike="noStrike">
                <a:solidFill>
                  <a:srgbClr val="000000"/>
                </a:solidFill>
                <a:latin typeface="Arial"/>
              </a:endParaRPr>
            </a:p>
            <a:p>
              <a:pPr algn="ctr" rtl="1">
                <a:lnSpc>
                  <a:spcPct val="100000"/>
                </a:lnSpc>
              </a:pPr>
              <a:r>
                <a:rPr b="1" lang="ru-RU" sz="1800" spc="-1" strike="noStrike">
                  <a:solidFill>
                    <a:srgbClr val="ffffff"/>
                  </a:solidFill>
                  <a:latin typeface="Franklin Gothic Book"/>
                </a:rPr>
                <a:t>работу</a:t>
              </a:r>
              <a:endParaRPr b="0" lang="en-US" sz="1800" spc="-1" strike="noStrike">
                <a:solidFill>
                  <a:srgbClr val="000000"/>
                </a:solidFill>
                <a:latin typeface="Arial"/>
              </a:endParaRPr>
            </a:p>
          </p:txBody>
        </p:sp>
        <p:sp>
          <p:nvSpPr>
            <p:cNvPr id="343" name="CustomShape 5"/>
            <p:cNvSpPr/>
            <p:nvPr/>
          </p:nvSpPr>
          <p:spPr>
            <a:xfrm rot="5400000">
              <a:off x="3937680" y="2382480"/>
              <a:ext cx="2117520" cy="2899800"/>
            </a:xfrm>
            <a:custGeom>
              <a:avLst/>
              <a:gdLst/>
              <a:ahLst/>
              <a:rect l="0" t="0" r="r" b="b"/>
              <a:pathLst>
                <a:path w="5884" h="8056">
                  <a:moveTo>
                    <a:pt x="1470" y="0"/>
                  </a:moveTo>
                  <a:lnTo>
                    <a:pt x="4412" y="0"/>
                  </a:lnTo>
                  <a:lnTo>
                    <a:pt x="5883" y="4027"/>
                  </a:lnTo>
                  <a:lnTo>
                    <a:pt x="4412" y="8055"/>
                  </a:lnTo>
                  <a:lnTo>
                    <a:pt x="1470" y="8055"/>
                  </a:lnTo>
                  <a:lnTo>
                    <a:pt x="0" y="4027"/>
                  </a:lnTo>
                  <a:lnTo>
                    <a:pt x="1470" y="0"/>
                  </a:lnTo>
                </a:path>
              </a:pathLst>
            </a:custGeom>
            <a:gradFill rotWithShape="0">
              <a:gsLst>
                <a:gs pos="0">
                  <a:srgbClr val="5a4e36"/>
                </a:gs>
                <a:gs pos="50000">
                  <a:srgbClr val="c2a874"/>
                </a:gs>
                <a:gs pos="100000">
                  <a:srgbClr val="5a4e36"/>
                </a:gs>
              </a:gsLst>
              <a:lin ang="8100000"/>
            </a:gradFill>
            <a:ln w="9360">
              <a:solidFill>
                <a:srgbClr val="000000"/>
              </a:solidFill>
              <a:miter/>
            </a:ln>
          </p:spPr>
          <p:style>
            <a:lnRef idx="0"/>
            <a:fillRef idx="0"/>
            <a:effectRef idx="0"/>
            <a:fontRef idx="minor"/>
          </p:style>
          <p:txBody>
            <a:bodyPr wrap="none" lIns="90000" rIns="90000" tIns="46800" bIns="46800" anchor="t" anchorCtr="1" vert="vert">
              <a:noAutofit/>
            </a:bodyPr>
            <a:p>
              <a:pPr algn="ctr" rtl="1">
                <a:lnSpc>
                  <a:spcPct val="100000"/>
                </a:lnSpc>
              </a:pPr>
              <a:r>
                <a:rPr b="1" lang="ru-RU" sz="2400" spc="-1" strike="noStrike">
                  <a:solidFill>
                    <a:srgbClr val="ffffff"/>
                  </a:solidFill>
                  <a:latin typeface="Franklin Gothic Book"/>
                </a:rPr>
                <a:t>ПРОФКОМ</a:t>
              </a:r>
              <a:endParaRPr b="0" lang="en-US" sz="2400" spc="-1" strike="noStrike">
                <a:solidFill>
                  <a:srgbClr val="000000"/>
                </a:solidFill>
                <a:latin typeface="Arial"/>
              </a:endParaRPr>
            </a:p>
          </p:txBody>
        </p:sp>
        <p:sp>
          <p:nvSpPr>
            <p:cNvPr id="344" name="CustomShape 6"/>
            <p:cNvSpPr/>
            <p:nvPr/>
          </p:nvSpPr>
          <p:spPr>
            <a:xfrm rot="5460000">
              <a:off x="2562120" y="821880"/>
              <a:ext cx="2117520" cy="2900160"/>
            </a:xfrm>
            <a:custGeom>
              <a:avLst/>
              <a:gdLst/>
              <a:ahLst/>
              <a:rect l="0" t="0" r="r" b="b"/>
              <a:pathLst>
                <a:path w="5885" h="8059">
                  <a:moveTo>
                    <a:pt x="1471" y="0"/>
                  </a:moveTo>
                  <a:lnTo>
                    <a:pt x="4412" y="0"/>
                  </a:lnTo>
                  <a:lnTo>
                    <a:pt x="5884" y="4028"/>
                  </a:lnTo>
                  <a:lnTo>
                    <a:pt x="4412" y="8057"/>
                  </a:lnTo>
                  <a:lnTo>
                    <a:pt x="1471" y="8058"/>
                  </a:lnTo>
                  <a:lnTo>
                    <a:pt x="0" y="4029"/>
                  </a:lnTo>
                  <a:lnTo>
                    <a:pt x="1471" y="0"/>
                  </a:lnTo>
                </a:path>
              </a:pathLst>
            </a:custGeom>
            <a:gradFill rotWithShape="0">
              <a:gsLst>
                <a:gs pos="0">
                  <a:srgbClr val="305157"/>
                </a:gs>
                <a:gs pos="50000">
                  <a:srgbClr val="67afbd"/>
                </a:gs>
                <a:gs pos="100000">
                  <a:srgbClr val="305157"/>
                </a:gs>
              </a:gsLst>
              <a:lin ang="8130000"/>
            </a:gradFill>
            <a:ln w="9360">
              <a:solidFill>
                <a:srgbClr val="000000"/>
              </a:solidFill>
              <a:miter/>
            </a:ln>
          </p:spPr>
          <p:style>
            <a:lnRef idx="0"/>
            <a:fillRef idx="0"/>
            <a:effectRef idx="0"/>
            <a:fontRef idx="minor"/>
          </p:style>
          <p:txBody>
            <a:bodyPr wrap="none" lIns="90000" rIns="90000" tIns="46800" bIns="46800" anchor="t" anchorCtr="1" vert="vert">
              <a:noAutofit/>
            </a:bodyPr>
            <a:p>
              <a:pPr algn="ctr" rtl="1">
                <a:lnSpc>
                  <a:spcPct val="100000"/>
                </a:lnSpc>
              </a:pPr>
              <a:r>
                <a:rPr b="1" lang="ru-RU" sz="1800" spc="-1" strike="noStrike">
                  <a:solidFill>
                    <a:srgbClr val="ffffff"/>
                  </a:solidFill>
                  <a:latin typeface="Franklin Gothic Book"/>
                </a:rPr>
                <a:t>Председатель</a:t>
              </a:r>
              <a:endParaRPr b="0" lang="en-US" sz="1800" spc="-1" strike="noStrike">
                <a:solidFill>
                  <a:srgbClr val="000000"/>
                </a:solidFill>
                <a:latin typeface="Arial"/>
              </a:endParaRPr>
            </a:p>
            <a:p>
              <a:pPr algn="ctr" rtl="1">
                <a:lnSpc>
                  <a:spcPct val="100000"/>
                </a:lnSpc>
              </a:pPr>
              <a:r>
                <a:rPr b="1" lang="ru-RU" sz="1800" spc="-1" strike="noStrike">
                  <a:solidFill>
                    <a:srgbClr val="ffffff"/>
                  </a:solidFill>
                  <a:latin typeface="Franklin Gothic Book"/>
                </a:rPr>
                <a:t> </a:t>
              </a:r>
              <a:r>
                <a:rPr b="1" lang="ru-RU" sz="1800" spc="-1" strike="noStrike">
                  <a:solidFill>
                    <a:srgbClr val="ffffff"/>
                  </a:solidFill>
                  <a:latin typeface="Franklin Gothic Book"/>
                </a:rPr>
                <a:t>профкома</a:t>
              </a:r>
              <a:endParaRPr b="0" lang="en-US" sz="1800" spc="-1" strike="noStrike">
                <a:solidFill>
                  <a:srgbClr val="000000"/>
                </a:solidFill>
                <a:latin typeface="Arial"/>
              </a:endParaRPr>
            </a:p>
          </p:txBody>
        </p:sp>
        <p:sp>
          <p:nvSpPr>
            <p:cNvPr id="345" name="CustomShape 7"/>
            <p:cNvSpPr/>
            <p:nvPr/>
          </p:nvSpPr>
          <p:spPr>
            <a:xfrm rot="5460000">
              <a:off x="2667240" y="4055040"/>
              <a:ext cx="2117520" cy="2900160"/>
            </a:xfrm>
            <a:custGeom>
              <a:avLst/>
              <a:gdLst/>
              <a:ahLst/>
              <a:rect l="0" t="0" r="r" b="b"/>
              <a:pathLst>
                <a:path w="5884" h="8059">
                  <a:moveTo>
                    <a:pt x="1471" y="1"/>
                  </a:moveTo>
                  <a:lnTo>
                    <a:pt x="4412" y="0"/>
                  </a:lnTo>
                  <a:lnTo>
                    <a:pt x="5883" y="4028"/>
                  </a:lnTo>
                  <a:lnTo>
                    <a:pt x="4412" y="8058"/>
                  </a:lnTo>
                  <a:lnTo>
                    <a:pt x="1470" y="8058"/>
                  </a:lnTo>
                  <a:lnTo>
                    <a:pt x="0" y="4029"/>
                  </a:lnTo>
                  <a:lnTo>
                    <a:pt x="1471" y="1"/>
                  </a:lnTo>
                </a:path>
              </a:pathLst>
            </a:custGeom>
            <a:gradFill rotWithShape="0">
              <a:gsLst>
                <a:gs pos="0">
                  <a:srgbClr val="305157"/>
                </a:gs>
                <a:gs pos="50000">
                  <a:srgbClr val="67afbd"/>
                </a:gs>
                <a:gs pos="100000">
                  <a:srgbClr val="305157"/>
                </a:gs>
              </a:gsLst>
              <a:lin ang="8130000"/>
            </a:gradFill>
            <a:ln w="9360">
              <a:solidFill>
                <a:srgbClr val="000000"/>
              </a:solidFill>
              <a:miter/>
            </a:ln>
          </p:spPr>
          <p:style>
            <a:lnRef idx="0"/>
            <a:fillRef idx="0"/>
            <a:effectRef idx="0"/>
            <a:fontRef idx="minor"/>
          </p:style>
          <p:txBody>
            <a:bodyPr wrap="none" lIns="90000" rIns="90000" tIns="46800" bIns="46800" anchor="t" anchorCtr="1" vert="vert">
              <a:noAutofit/>
            </a:bodyPr>
            <a:p>
              <a:pPr algn="ctr" rtl="1">
                <a:lnSpc>
                  <a:spcPct val="100000"/>
                </a:lnSpc>
              </a:pPr>
              <a:r>
                <a:rPr b="1" lang="ru-RU" sz="1800" spc="-1" strike="noStrike">
                  <a:solidFill>
                    <a:srgbClr val="ffffff"/>
                  </a:solidFill>
                  <a:latin typeface="Franklin Gothic Book"/>
                </a:rPr>
                <a:t>Отв. за </a:t>
              </a:r>
              <a:endParaRPr b="0" lang="en-US" sz="1800" spc="-1" strike="noStrike">
                <a:solidFill>
                  <a:srgbClr val="000000"/>
                </a:solidFill>
                <a:latin typeface="Arial"/>
              </a:endParaRPr>
            </a:p>
            <a:p>
              <a:pPr algn="ctr" rtl="1">
                <a:lnSpc>
                  <a:spcPct val="100000"/>
                </a:lnSpc>
              </a:pPr>
              <a:r>
                <a:rPr b="1" lang="ru-RU" sz="1800" spc="-1" strike="noStrike">
                  <a:solidFill>
                    <a:srgbClr val="ffffff"/>
                  </a:solidFill>
                  <a:latin typeface="Franklin Gothic Book"/>
                </a:rPr>
                <a:t>культмассовую </a:t>
              </a:r>
              <a:endParaRPr b="0" lang="en-US" sz="1800" spc="-1" strike="noStrike">
                <a:solidFill>
                  <a:srgbClr val="000000"/>
                </a:solidFill>
                <a:latin typeface="Arial"/>
              </a:endParaRPr>
            </a:p>
            <a:p>
              <a:pPr algn="ctr" rtl="1">
                <a:lnSpc>
                  <a:spcPct val="100000"/>
                </a:lnSpc>
              </a:pPr>
              <a:r>
                <a:rPr b="1" lang="ru-RU" sz="1800" spc="-1" strike="noStrike">
                  <a:solidFill>
                    <a:srgbClr val="ffffff"/>
                  </a:solidFill>
                  <a:latin typeface="Franklin Gothic Book"/>
                </a:rPr>
                <a:t>работу</a:t>
              </a:r>
              <a:endParaRPr b="0" lang="en-US" sz="1800" spc="-1" strike="noStrike">
                <a:solidFill>
                  <a:srgbClr val="000000"/>
                </a:solidFill>
                <a:latin typeface="Arial"/>
              </a:endParaRPr>
            </a:p>
          </p:txBody>
        </p:sp>
        <p:sp>
          <p:nvSpPr>
            <p:cNvPr id="346" name="CustomShape 8"/>
            <p:cNvSpPr/>
            <p:nvPr/>
          </p:nvSpPr>
          <p:spPr>
            <a:xfrm rot="5460000">
              <a:off x="1264320" y="2473560"/>
              <a:ext cx="2117520" cy="2900160"/>
            </a:xfrm>
            <a:custGeom>
              <a:avLst/>
              <a:gdLst/>
              <a:ahLst/>
              <a:rect l="0" t="0" r="r" b="b"/>
              <a:pathLst>
                <a:path w="5885" h="8059">
                  <a:moveTo>
                    <a:pt x="1471" y="1"/>
                  </a:moveTo>
                  <a:lnTo>
                    <a:pt x="4413" y="0"/>
                  </a:lnTo>
                  <a:lnTo>
                    <a:pt x="5884" y="4028"/>
                  </a:lnTo>
                  <a:lnTo>
                    <a:pt x="4412" y="8058"/>
                  </a:lnTo>
                  <a:lnTo>
                    <a:pt x="1471" y="8058"/>
                  </a:lnTo>
                  <a:lnTo>
                    <a:pt x="0" y="4029"/>
                  </a:lnTo>
                  <a:lnTo>
                    <a:pt x="1471" y="1"/>
                  </a:lnTo>
                </a:path>
              </a:pathLst>
            </a:custGeom>
            <a:gradFill rotWithShape="0">
              <a:gsLst>
                <a:gs pos="0">
                  <a:srgbClr val="1f3b3e"/>
                </a:gs>
                <a:gs pos="50000">
                  <a:srgbClr val="438086"/>
                </a:gs>
                <a:gs pos="100000">
                  <a:srgbClr val="1f3b3e"/>
                </a:gs>
              </a:gsLst>
              <a:lin ang="8130000"/>
            </a:gradFill>
            <a:ln w="9360">
              <a:solidFill>
                <a:srgbClr val="000000"/>
              </a:solidFill>
              <a:miter/>
            </a:ln>
          </p:spPr>
          <p:style>
            <a:lnRef idx="0"/>
            <a:fillRef idx="0"/>
            <a:effectRef idx="0"/>
            <a:fontRef idx="minor"/>
          </p:style>
          <p:txBody>
            <a:bodyPr wrap="none" lIns="90000" rIns="90000" tIns="46800" bIns="46800" anchor="t" anchorCtr="1" vert="vert">
              <a:noAutofit/>
            </a:bodyPr>
            <a:p>
              <a:pPr algn="ctr" rtl="1">
                <a:lnSpc>
                  <a:spcPct val="100000"/>
                </a:lnSpc>
              </a:pPr>
              <a:r>
                <a:rPr b="1" lang="ru-RU" sz="1800" spc="-1" strike="noStrike">
                  <a:solidFill>
                    <a:srgbClr val="ffffff"/>
                  </a:solidFill>
                  <a:latin typeface="Franklin Gothic Book"/>
                </a:rPr>
                <a:t>Отв. за</a:t>
              </a:r>
              <a:endParaRPr b="0" lang="en-US" sz="1800" spc="-1" strike="noStrike">
                <a:solidFill>
                  <a:srgbClr val="000000"/>
                </a:solidFill>
                <a:latin typeface="Arial"/>
              </a:endParaRPr>
            </a:p>
            <a:p>
              <a:pPr algn="ctr" rtl="1">
                <a:lnSpc>
                  <a:spcPct val="100000"/>
                </a:lnSpc>
              </a:pPr>
              <a:r>
                <a:rPr b="1" lang="ru-RU" sz="1800" spc="-1" strike="noStrike">
                  <a:solidFill>
                    <a:srgbClr val="ffffff"/>
                  </a:solidFill>
                  <a:latin typeface="Franklin Gothic Book"/>
                </a:rPr>
                <a:t> </a:t>
              </a:r>
              <a:r>
                <a:rPr b="1" lang="ru-RU" sz="1800" spc="-1" strike="noStrike">
                  <a:solidFill>
                    <a:srgbClr val="ffffff"/>
                  </a:solidFill>
                  <a:latin typeface="Franklin Gothic Book"/>
                </a:rPr>
                <a:t>кадровую </a:t>
              </a:r>
              <a:endParaRPr b="0" lang="en-US" sz="1800" spc="-1" strike="noStrike">
                <a:solidFill>
                  <a:srgbClr val="000000"/>
                </a:solidFill>
                <a:latin typeface="Arial"/>
              </a:endParaRPr>
            </a:p>
            <a:p>
              <a:pPr algn="ctr" rtl="1">
                <a:lnSpc>
                  <a:spcPct val="100000"/>
                </a:lnSpc>
              </a:pPr>
              <a:r>
                <a:rPr b="1" lang="ru-RU" sz="1800" spc="-1" strike="noStrike">
                  <a:solidFill>
                    <a:srgbClr val="ffffff"/>
                  </a:solidFill>
                  <a:latin typeface="Franklin Gothic Book"/>
                </a:rPr>
                <a:t>работу</a:t>
              </a:r>
              <a:endParaRPr b="0" lang="en-US" sz="1800" spc="-1" strike="noStrike">
                <a:solidFill>
                  <a:srgbClr val="000000"/>
                </a:solidFill>
                <a:latin typeface="Arial"/>
              </a:endParaRPr>
            </a:p>
          </p:txBody>
        </p:sp>
      </p:grpSp>
    </p:spTree>
  </p:cSld>
  <p:timing>
    <p:tnLst>
      <p:par>
        <p:cTn id="30" dur="indefinite" restart="never" nodeType="tmRoot">
          <p:childTnLst>
            <p:seq>
              <p:cTn id="31" dur="indefinite" nodeType="mainSeq">
                <p:childTnLst>
                  <p:par>
                    <p:cTn id="32" dur="indefinite" fill="hold">
                      <p:stCondLst>
                        <p:cond delay="0"/>
                      </p:stCondLst>
                      <p:childTnLst>
                        <p:par>
                          <p:cTn id="33" dur="indefinite" fill="hold">
                            <p:stCondLst>
                              <p:cond delay="0"/>
                            </p:stCondLst>
                            <p:childTnLst>
                              <p:par>
                                <p:cTn id="34" dur="indefinite" nodeType="afterEffect" fill="hold" presetClass="entr" presetID="49">
                                  <p:stCondLst>
                                    <p:cond delay="0"/>
                                  </p:stCondLst>
                                  <p:childTnLst>
                                    <p:set>
                                      <p:cBhvr>
                                        <p:cTn id="35" dur="1" fill="hold">
                                          <p:stCondLst>
                                            <p:cond delay="0"/>
                                          </p:stCondLst>
                                        </p:cTn>
                                        <p:tgtEl>
                                          <p:spTgt spid="339"/>
                                        </p:tgtEl>
                                        <p:attrNameLst>
                                          <p:attrName>style.visibility</p:attrName>
                                        </p:attrNameLst>
                                      </p:cBhvr>
                                      <p:to>
                                        <p:strVal val="visible"/>
                                      </p:to>
                                    </p:set>
                                    <p:anim calcmode="lin" valueType="num">
                                      <p:cBhvr additive="repl">
                                        <p:cTn id="36" dur="2000" fill="hold"/>
                                        <p:tgtEl>
                                          <p:spTgt spid="339"/>
                                        </p:tgtEl>
                                        <p:attrNameLst>
                                          <p:attrName>ppt_w</p:attrName>
                                        </p:attrNameLst>
                                      </p:cBhvr>
                                      <p:tavLst>
                                        <p:tav tm="0">
                                          <p:val>
                                            <p:fltVal val="0"/>
                                          </p:val>
                                        </p:tav>
                                        <p:tav tm="100000">
                                          <p:val>
                                            <p:strVal val="#ppt_w"/>
                                          </p:val>
                                        </p:tav>
                                      </p:tavLst>
                                    </p:anim>
                                    <p:anim calcmode="lin" valueType="num">
                                      <p:cBhvr additive="repl">
                                        <p:cTn id="37" dur="2000" fill="hold"/>
                                        <p:tgtEl>
                                          <p:spTgt spid="339"/>
                                        </p:tgtEl>
                                        <p:attrNameLst>
                                          <p:attrName>ppt_h</p:attrName>
                                        </p:attrNameLst>
                                      </p:cBhvr>
                                      <p:tavLst>
                                        <p:tav tm="0">
                                          <p:val>
                                            <p:fltVal val="0"/>
                                          </p:val>
                                        </p:tav>
                                        <p:tav tm="100000">
                                          <p:val>
                                            <p:strVal val="#ppt_h"/>
                                          </p:val>
                                        </p:tav>
                                      </p:tavLst>
                                    </p:anim>
                                    <p:anim calcmode="lin" valueType="num">
                                      <p:cBhvr additive="repl">
                                        <p:cTn id="38" dur="2000" fill="hold"/>
                                        <p:tgtEl>
                                          <p:spTgt spid="339"/>
                                        </p:tgtEl>
                                        <p:attrNameLst>
                                          <p:attrName>r</p:attrName>
                                        </p:attrNameLst>
                                      </p:cBhvr>
                                      <p:tavLst>
                                        <p:tav tm="0">
                                          <p:val>
                                            <p:strVal val="360"/>
                                          </p:val>
                                        </p:tav>
                                        <p:tav tm="100000">
                                          <p:val>
                                            <p:strVal val="0"/>
                                          </p:val>
                                        </p:tav>
                                      </p:tavLst>
                                    </p:anim>
                                    <p:animEffect filter="fade" transition="in">
                                      <p:cBhvr additive="repl">
                                        <p:cTn id="39" dur="2000"/>
                                        <p:tgtEl>
                                          <p:spTgt spid="339"/>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347" name="" descr=""/>
          <p:cNvPicPr/>
          <p:nvPr/>
        </p:nvPicPr>
        <p:blipFill>
          <a:blip r:embed="rId2"/>
          <a:stretch/>
        </p:blipFill>
        <p:spPr>
          <a:xfrm>
            <a:off x="450720" y="-189000"/>
            <a:ext cx="8699760" cy="1487520"/>
          </a:xfrm>
          <a:prstGeom prst="rect">
            <a:avLst/>
          </a:prstGeom>
          <a:ln>
            <a:noFill/>
          </a:ln>
        </p:spPr>
      </p:pic>
      <p:sp>
        <p:nvSpPr>
          <p:cNvPr id="348" name="CustomShape 1"/>
          <p:cNvSpPr/>
          <p:nvPr/>
        </p:nvSpPr>
        <p:spPr>
          <a:xfrm>
            <a:off x="1357200" y="1071720"/>
            <a:ext cx="7786800" cy="5786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oAutofit/>
          </a:bodyPr>
          <a:p>
            <a:pPr marL="342720" indent="-341280">
              <a:lnSpc>
                <a:spcPct val="80000"/>
              </a:lnSpc>
              <a:spcBef>
                <a:spcPts val="550"/>
              </a:spcBef>
            </a:pPr>
            <a:r>
              <a:rPr b="1" lang="ru-RU" sz="2200" spc="-1" strike="noStrike">
                <a:solidFill>
                  <a:srgbClr val="000000"/>
                </a:solidFill>
                <a:latin typeface="Franklin Gothic Book"/>
                <a:ea typeface="Microsoft YaHei"/>
              </a:rPr>
              <a:t>        </a:t>
            </a:r>
            <a:r>
              <a:rPr b="1" lang="ru-RU" sz="2200" spc="-1" strike="noStrike">
                <a:solidFill>
                  <a:srgbClr val="000000"/>
                </a:solidFill>
                <a:latin typeface="Franklin Gothic Book"/>
                <a:ea typeface="Microsoft YaHei"/>
              </a:rPr>
              <a:t>Цель:</a:t>
            </a:r>
            <a:endParaRPr b="0" lang="en-US" sz="2200" spc="-1" strike="noStrike">
              <a:solidFill>
                <a:srgbClr val="000000"/>
              </a:solidFill>
              <a:latin typeface="Arial"/>
            </a:endParaRPr>
          </a:p>
          <a:p>
            <a:pPr marL="341280" indent="-341280">
              <a:lnSpc>
                <a:spcPct val="80000"/>
              </a:lnSpc>
              <a:spcBef>
                <a:spcPts val="550"/>
              </a:spcBef>
              <a:buClr>
                <a:srgbClr val="53548a"/>
              </a:buClr>
              <a:buSzPct val="70000"/>
              <a:buFont typeface="Wingdings" charset="2"/>
              <a:buChar char=""/>
            </a:pPr>
            <a:r>
              <a:rPr b="1" lang="ru-RU" sz="2200" spc="-1" strike="noStrike">
                <a:solidFill>
                  <a:srgbClr val="000000"/>
                </a:solidFill>
                <a:latin typeface="Franklin Gothic Book"/>
                <a:ea typeface="Microsoft YaHei"/>
              </a:rPr>
              <a:t> </a:t>
            </a:r>
            <a:r>
              <a:rPr b="1" lang="ru-RU" sz="2200" spc="-1" strike="noStrike">
                <a:solidFill>
                  <a:srgbClr val="000000"/>
                </a:solidFill>
                <a:latin typeface="Franklin Gothic Book"/>
                <a:ea typeface="Microsoft YaHei"/>
              </a:rPr>
              <a:t>З</a:t>
            </a:r>
            <a:r>
              <a:rPr b="0" lang="ru-RU" sz="2200" spc="-1" strike="noStrike">
                <a:solidFill>
                  <a:srgbClr val="000000"/>
                </a:solidFill>
                <a:latin typeface="Franklin Gothic Book"/>
                <a:ea typeface="Microsoft YaHei"/>
              </a:rPr>
              <a:t>ащита профессиональных, трудовых, социально-экономических прав и законных интересов своих членов.</a:t>
            </a:r>
            <a:endParaRPr b="0" lang="en-US" sz="2200" spc="-1" strike="noStrike">
              <a:solidFill>
                <a:srgbClr val="000000"/>
              </a:solidFill>
              <a:latin typeface="Arial"/>
            </a:endParaRPr>
          </a:p>
          <a:p>
            <a:pPr marL="342720" indent="-341280">
              <a:lnSpc>
                <a:spcPct val="80000"/>
              </a:lnSpc>
              <a:spcBef>
                <a:spcPts val="550"/>
              </a:spcBef>
            </a:pPr>
            <a:r>
              <a:rPr b="0" lang="ru-RU" sz="2200" spc="-1" strike="noStrike">
                <a:solidFill>
                  <a:srgbClr val="000000"/>
                </a:solidFill>
                <a:latin typeface="Franklin Gothic Book"/>
                <a:ea typeface="Microsoft YaHei"/>
              </a:rPr>
              <a:t> </a:t>
            </a:r>
            <a:r>
              <a:rPr b="1" lang="ru-RU" sz="2200" spc="-1" strike="noStrike">
                <a:solidFill>
                  <a:srgbClr val="000000"/>
                </a:solidFill>
                <a:latin typeface="Franklin Gothic Book"/>
                <a:ea typeface="Microsoft YaHei"/>
              </a:rPr>
              <a:t>        </a:t>
            </a:r>
            <a:r>
              <a:rPr b="1" lang="ru-RU" sz="2200" spc="-1" strike="noStrike">
                <a:solidFill>
                  <a:srgbClr val="000000"/>
                </a:solidFill>
                <a:latin typeface="Franklin Gothic Book"/>
                <a:ea typeface="Microsoft YaHei"/>
              </a:rPr>
              <a:t>Задачи:</a:t>
            </a:r>
            <a:endParaRPr b="0" lang="en-US" sz="2200" spc="-1" strike="noStrike">
              <a:solidFill>
                <a:srgbClr val="000000"/>
              </a:solidFill>
              <a:latin typeface="Arial"/>
            </a:endParaRPr>
          </a:p>
          <a:p>
            <a:pPr marL="341280" indent="-341280">
              <a:lnSpc>
                <a:spcPct val="80000"/>
              </a:lnSpc>
              <a:spcBef>
                <a:spcPts val="550"/>
              </a:spcBef>
              <a:buClr>
                <a:srgbClr val="53548a"/>
              </a:buClr>
              <a:buSzPct val="70000"/>
              <a:buFont typeface="Wingdings" charset="2"/>
              <a:buChar char=""/>
            </a:pPr>
            <a:r>
              <a:rPr b="0" lang="ru-RU" sz="2200" spc="-1" strike="noStrike">
                <a:solidFill>
                  <a:srgbClr val="000000"/>
                </a:solidFill>
                <a:latin typeface="Franklin Gothic Book"/>
                <a:ea typeface="Microsoft YaHei"/>
              </a:rPr>
              <a:t>Обеспечить защиту права каждого члена Профсоюза на труд, получение профессии и повышение квалификации, справедливую и своевременную оплату труда;</a:t>
            </a:r>
            <a:endParaRPr b="0" lang="en-US" sz="2200" spc="-1" strike="noStrike">
              <a:solidFill>
                <a:srgbClr val="000000"/>
              </a:solidFill>
              <a:latin typeface="Arial"/>
            </a:endParaRPr>
          </a:p>
          <a:p>
            <a:pPr marL="341280" indent="-341280">
              <a:lnSpc>
                <a:spcPct val="80000"/>
              </a:lnSpc>
              <a:spcBef>
                <a:spcPts val="550"/>
              </a:spcBef>
              <a:buClr>
                <a:srgbClr val="53548a"/>
              </a:buClr>
              <a:buSzPct val="70000"/>
              <a:buFont typeface="Wingdings" charset="2"/>
              <a:buChar char=""/>
            </a:pPr>
            <a:r>
              <a:rPr b="0" lang="ru-RU" sz="2200" spc="-1" strike="noStrike">
                <a:solidFill>
                  <a:srgbClr val="000000"/>
                </a:solidFill>
                <a:latin typeface="Franklin Gothic Book"/>
                <a:ea typeface="Microsoft YaHei"/>
              </a:rPr>
              <a:t>Содействовать охране здоровья, созданию здоровых и безопасных условий труда членов Профсоюза;</a:t>
            </a:r>
            <a:endParaRPr b="0" lang="en-US" sz="2200" spc="-1" strike="noStrike">
              <a:solidFill>
                <a:srgbClr val="000000"/>
              </a:solidFill>
              <a:latin typeface="Arial"/>
            </a:endParaRPr>
          </a:p>
          <a:p>
            <a:pPr marL="341280" indent="-341280">
              <a:lnSpc>
                <a:spcPct val="80000"/>
              </a:lnSpc>
              <a:spcBef>
                <a:spcPts val="550"/>
              </a:spcBef>
              <a:buClr>
                <a:srgbClr val="53548a"/>
              </a:buClr>
              <a:buSzPct val="70000"/>
              <a:buFont typeface="Wingdings" charset="2"/>
              <a:buChar char=""/>
            </a:pPr>
            <a:r>
              <a:rPr b="0" lang="ru-RU" sz="2200" spc="-1" strike="noStrike">
                <a:solidFill>
                  <a:srgbClr val="000000"/>
                </a:solidFill>
                <a:latin typeface="Franklin Gothic Book"/>
                <a:ea typeface="Microsoft YaHei"/>
              </a:rPr>
              <a:t>Осуществлять общественный контроль за соблюдением законодательства РК, затрагивающего трудовые, экономические и социальные интересы членов Профсоюза;</a:t>
            </a:r>
            <a:endParaRPr b="0" lang="en-US" sz="2200" spc="-1" strike="noStrike">
              <a:solidFill>
                <a:srgbClr val="000000"/>
              </a:solidFill>
              <a:latin typeface="Arial"/>
            </a:endParaRPr>
          </a:p>
          <a:p>
            <a:pPr marL="341280" indent="-341280">
              <a:lnSpc>
                <a:spcPct val="80000"/>
              </a:lnSpc>
              <a:spcBef>
                <a:spcPts val="550"/>
              </a:spcBef>
              <a:buClr>
                <a:srgbClr val="53548a"/>
              </a:buClr>
              <a:buSzPct val="70000"/>
              <a:buFont typeface="Wingdings" charset="2"/>
              <a:buChar char=""/>
            </a:pPr>
            <a:r>
              <a:rPr b="0" lang="ru-RU" sz="2200" spc="-1" strike="noStrike">
                <a:solidFill>
                  <a:srgbClr val="000000"/>
                </a:solidFill>
                <a:latin typeface="Franklin Gothic Book"/>
                <a:ea typeface="Microsoft YaHei"/>
              </a:rPr>
              <a:t>Укреплять организационное единство, развивать солидарность, взаимопомощь и сотрудничество членов Профсоюза</a:t>
            </a:r>
            <a:r>
              <a:rPr b="0" lang="ru-RU" sz="2200" spc="-1" strike="noStrike">
                <a:solidFill>
                  <a:srgbClr val="424456"/>
                </a:solidFill>
                <a:latin typeface="Franklin Gothic Book"/>
                <a:ea typeface="Microsoft YaHei"/>
              </a:rPr>
              <a:t>.</a:t>
            </a:r>
            <a:endParaRPr b="0" lang="en-US" sz="2200" spc="-1" strike="noStrike">
              <a:solidFill>
                <a:srgbClr val="000000"/>
              </a:solidFill>
              <a:latin typeface="Arial"/>
            </a:endParaRPr>
          </a:p>
        </p:txBody>
      </p:sp>
    </p:spTree>
  </p:cSld>
  <p:timing>
    <p:tnLst>
      <p:par>
        <p:cTn id="40" dur="indefinite" restart="never" nodeType="tmRoot">
          <p:childTnLst>
            <p:seq>
              <p:cTn id="41" dur="indefinite"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349" name="" descr=""/>
          <p:cNvPicPr/>
          <p:nvPr/>
        </p:nvPicPr>
        <p:blipFill>
          <a:blip r:embed="rId2"/>
          <a:stretch/>
        </p:blipFill>
        <p:spPr>
          <a:xfrm>
            <a:off x="901800" y="96840"/>
            <a:ext cx="8424720" cy="1487520"/>
          </a:xfrm>
          <a:prstGeom prst="rect">
            <a:avLst/>
          </a:prstGeom>
          <a:ln>
            <a:noFill/>
          </a:ln>
        </p:spPr>
      </p:pic>
      <p:sp>
        <p:nvSpPr>
          <p:cNvPr id="350" name="CustomShape 1"/>
          <p:cNvSpPr/>
          <p:nvPr/>
        </p:nvSpPr>
        <p:spPr>
          <a:xfrm>
            <a:off x="2071800" y="1554120"/>
            <a:ext cx="6919920" cy="45259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oAutofit/>
          </a:bodyPr>
          <a:p>
            <a:pPr marL="341280" indent="-341280">
              <a:lnSpc>
                <a:spcPct val="80000"/>
              </a:lnSpc>
              <a:spcBef>
                <a:spcPts val="550"/>
              </a:spcBef>
              <a:buClr>
                <a:srgbClr val="53548a"/>
              </a:buClr>
              <a:buSzPct val="70000"/>
              <a:buFont typeface="Wingdings" charset="2"/>
              <a:buChar char=""/>
            </a:pPr>
            <a:r>
              <a:rPr b="0" lang="ru-RU" sz="2200" spc="-1" strike="noStrike">
                <a:solidFill>
                  <a:srgbClr val="000000"/>
                </a:solidFill>
                <a:latin typeface="Franklin Gothic Book"/>
                <a:ea typeface="Microsoft YaHei"/>
              </a:rPr>
              <a:t>Заключение «Коллективного договора» в интересах работников.</a:t>
            </a:r>
            <a:endParaRPr b="0" lang="en-US" sz="2200" spc="-1" strike="noStrike">
              <a:solidFill>
                <a:srgbClr val="000000"/>
              </a:solidFill>
              <a:latin typeface="Arial"/>
            </a:endParaRPr>
          </a:p>
          <a:p>
            <a:pPr marL="341280" indent="-341280">
              <a:lnSpc>
                <a:spcPct val="80000"/>
              </a:lnSpc>
              <a:spcBef>
                <a:spcPts val="550"/>
              </a:spcBef>
              <a:buClr>
                <a:srgbClr val="53548a"/>
              </a:buClr>
              <a:buSzPct val="70000"/>
              <a:buFont typeface="Wingdings" charset="2"/>
              <a:buChar char=""/>
            </a:pPr>
            <a:r>
              <a:rPr b="0" lang="ru-RU" sz="2200" spc="-1" strike="noStrike">
                <a:solidFill>
                  <a:srgbClr val="000000"/>
                </a:solidFill>
                <a:latin typeface="Franklin Gothic Book"/>
                <a:ea typeface="Microsoft YaHei"/>
              </a:rPr>
              <a:t>Участие в решении вопросов защиты профессиональных интересов членов профсоюза (повышение квалификации, аттестация,</a:t>
            </a:r>
            <a:endParaRPr b="0" lang="en-US" sz="2200" spc="-1" strike="noStrike">
              <a:solidFill>
                <a:srgbClr val="000000"/>
              </a:solidFill>
              <a:latin typeface="Arial"/>
            </a:endParaRPr>
          </a:p>
          <a:p>
            <a:pPr marL="341280" indent="-341280">
              <a:lnSpc>
                <a:spcPct val="80000"/>
              </a:lnSpc>
              <a:spcBef>
                <a:spcPts val="550"/>
              </a:spcBef>
              <a:buClr>
                <a:srgbClr val="53548a"/>
              </a:buClr>
              <a:buSzPct val="70000"/>
              <a:buFont typeface="Wingdings" charset="2"/>
              <a:buChar char=""/>
            </a:pPr>
            <a:r>
              <a:rPr b="0" lang="ru-RU" sz="2200" spc="-1" strike="noStrike">
                <a:solidFill>
                  <a:srgbClr val="000000"/>
                </a:solidFill>
                <a:latin typeface="Franklin Gothic Book"/>
                <a:ea typeface="Microsoft YaHei"/>
              </a:rPr>
              <a:t> </a:t>
            </a:r>
            <a:r>
              <a:rPr b="0" lang="ru-RU" sz="2200" spc="-1" strike="noStrike">
                <a:solidFill>
                  <a:srgbClr val="000000"/>
                </a:solidFill>
                <a:latin typeface="Franklin Gothic Book"/>
                <a:ea typeface="Microsoft YaHei"/>
              </a:rPr>
              <a:t>тарификация и т.д.).</a:t>
            </a:r>
            <a:endParaRPr b="0" lang="en-US" sz="2200" spc="-1" strike="noStrike">
              <a:solidFill>
                <a:srgbClr val="000000"/>
              </a:solidFill>
              <a:latin typeface="Arial"/>
            </a:endParaRPr>
          </a:p>
          <a:p>
            <a:pPr marL="341280" indent="-341280">
              <a:lnSpc>
                <a:spcPct val="80000"/>
              </a:lnSpc>
              <a:spcBef>
                <a:spcPts val="550"/>
              </a:spcBef>
              <a:buClr>
                <a:srgbClr val="53548a"/>
              </a:buClr>
              <a:buSzPct val="70000"/>
              <a:buFont typeface="Wingdings" charset="2"/>
              <a:buChar char=""/>
            </a:pPr>
            <a:r>
              <a:rPr b="0" lang="ru-RU" sz="2200" spc="-1" strike="noStrike">
                <a:solidFill>
                  <a:srgbClr val="000000"/>
                </a:solidFill>
                <a:latin typeface="Franklin Gothic Book"/>
                <a:ea typeface="Microsoft YaHei"/>
              </a:rPr>
              <a:t>Контроль за созданием безопасных условий и охрана труда.</a:t>
            </a:r>
            <a:endParaRPr b="0" lang="en-US" sz="2200" spc="-1" strike="noStrike">
              <a:solidFill>
                <a:srgbClr val="000000"/>
              </a:solidFill>
              <a:latin typeface="Arial"/>
            </a:endParaRPr>
          </a:p>
          <a:p>
            <a:pPr marL="341280" indent="-341280">
              <a:lnSpc>
                <a:spcPct val="80000"/>
              </a:lnSpc>
              <a:spcBef>
                <a:spcPts val="550"/>
              </a:spcBef>
              <a:buClr>
                <a:srgbClr val="53548a"/>
              </a:buClr>
              <a:buSzPct val="70000"/>
              <a:buFont typeface="Wingdings" charset="2"/>
              <a:buChar char=""/>
            </a:pPr>
            <a:r>
              <a:rPr b="0" lang="ru-RU" sz="2200" spc="-1" strike="noStrike">
                <a:solidFill>
                  <a:srgbClr val="000000"/>
                </a:solidFill>
                <a:latin typeface="Franklin Gothic Book"/>
                <a:ea typeface="Microsoft YaHei"/>
              </a:rPr>
              <a:t>Работа с ветеранами педагогического труда.</a:t>
            </a:r>
            <a:endParaRPr b="0" lang="en-US" sz="2200" spc="-1" strike="noStrike">
              <a:solidFill>
                <a:srgbClr val="000000"/>
              </a:solidFill>
              <a:latin typeface="Arial"/>
            </a:endParaRPr>
          </a:p>
          <a:p>
            <a:pPr marL="341280" indent="-341280">
              <a:lnSpc>
                <a:spcPct val="80000"/>
              </a:lnSpc>
              <a:spcBef>
                <a:spcPts val="550"/>
              </a:spcBef>
              <a:buClr>
                <a:srgbClr val="53548a"/>
              </a:buClr>
              <a:buSzPct val="70000"/>
              <a:buFont typeface="Wingdings" charset="2"/>
              <a:buChar char=""/>
            </a:pPr>
            <a:r>
              <a:rPr b="0" lang="ru-RU" sz="2200" spc="-1" strike="noStrike">
                <a:solidFill>
                  <a:srgbClr val="000000"/>
                </a:solidFill>
                <a:latin typeface="Franklin Gothic Book"/>
                <a:ea typeface="Microsoft YaHei"/>
              </a:rPr>
              <a:t>Создание благоприятного психологического климата в педагогическом коллективе.</a:t>
            </a:r>
            <a:endParaRPr b="0" lang="en-US" sz="2200" spc="-1" strike="noStrike">
              <a:solidFill>
                <a:srgbClr val="000000"/>
              </a:solidFill>
              <a:latin typeface="Arial"/>
            </a:endParaRPr>
          </a:p>
          <a:p>
            <a:pPr marL="341280" indent="-341280">
              <a:lnSpc>
                <a:spcPct val="80000"/>
              </a:lnSpc>
              <a:spcBef>
                <a:spcPts val="550"/>
              </a:spcBef>
              <a:buClr>
                <a:srgbClr val="53548a"/>
              </a:buClr>
              <a:buSzPct val="70000"/>
              <a:buFont typeface="Wingdings" charset="2"/>
              <a:buChar char=""/>
            </a:pPr>
            <a:r>
              <a:rPr b="0" lang="ru-RU" sz="2200" spc="-1" strike="noStrike">
                <a:solidFill>
                  <a:srgbClr val="000000"/>
                </a:solidFill>
                <a:latin typeface="Franklin Gothic Book"/>
                <a:ea typeface="Microsoft YaHei"/>
              </a:rPr>
              <a:t>Оздоровительная и культурно-массовая работа.</a:t>
            </a:r>
            <a:endParaRPr b="0" lang="en-US" sz="2200" spc="-1" strike="noStrike">
              <a:solidFill>
                <a:srgbClr val="000000"/>
              </a:solidFill>
              <a:latin typeface="Arial"/>
            </a:endParaRPr>
          </a:p>
          <a:p>
            <a:pPr marL="341280" indent="-341280">
              <a:lnSpc>
                <a:spcPct val="80000"/>
              </a:lnSpc>
              <a:spcBef>
                <a:spcPts val="550"/>
              </a:spcBef>
              <a:buClr>
                <a:srgbClr val="53548a"/>
              </a:buClr>
              <a:buSzPct val="70000"/>
              <a:buFont typeface="Wingdings" charset="2"/>
              <a:buChar char=""/>
            </a:pPr>
            <a:r>
              <a:rPr b="0" lang="ru-RU" sz="2200" spc="-1" strike="noStrike">
                <a:solidFill>
                  <a:srgbClr val="000000"/>
                </a:solidFill>
                <a:latin typeface="Franklin Gothic Book"/>
                <a:ea typeface="Microsoft YaHei"/>
              </a:rPr>
              <a:t>Информационная деятельность.</a:t>
            </a:r>
            <a:endParaRPr b="0" lang="en-US" sz="2200" spc="-1" strike="noStrike">
              <a:solidFill>
                <a:srgbClr val="000000"/>
              </a:solidFill>
              <a:latin typeface="Arial"/>
            </a:endParaRPr>
          </a:p>
          <a:p>
            <a:pPr marL="341280" indent="-341280">
              <a:lnSpc>
                <a:spcPct val="80000"/>
              </a:lnSpc>
              <a:spcBef>
                <a:spcPts val="550"/>
              </a:spcBef>
            </a:pPr>
            <a:endParaRPr b="0" lang="en-US" sz="2200" spc="-1" strike="noStrike">
              <a:solidFill>
                <a:srgbClr val="000000"/>
              </a:solidFill>
              <a:latin typeface="Arial"/>
            </a:endParaRPr>
          </a:p>
        </p:txBody>
      </p:sp>
    </p:spTree>
  </p:cSld>
  <p:timing>
    <p:tnLst>
      <p:par>
        <p:cTn id="42" dur="indefinite" restart="never" nodeType="tmRoot">
          <p:childTnLst>
            <p:seq>
              <p:cTn id="43"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p="http://schemas.openxmlformats.org/presentationml/2006/main" xmlns:a="http://schemas.openxmlformats.org/drawingml/2006/main" xmlns:mc="http://schemas.openxmlformats.org/markup-compatibility/2006" xmlns:p14="http://schemas.microsoft.com/office/powerpoint/2010/main" xmlns:p15="http://schemas.microsoft.com/office/powerpoint/2012/main" xmlns:r="http://schemas.openxmlformats.org/officeDocument/2006/relationships">
  <p:cSld>
    <p:bg>
      <p:bgPr>
        <a:blipFill rotWithShape="0">
          <a:blip r:embed="rId1"/>
          <a:stretch>
            <a:fillRect/>
          </a:stretch>
        </a:blipFill>
      </p:bgPr>
    </p:bg>
    <p:spTree>
      <p:nvGrpSpPr>
        <p:cNvPr id="1" name=""/>
        <p:cNvGrpSpPr/>
        <p:nvPr/>
      </p:nvGrpSpPr>
      <p:grpSpPr>
        <a:xfrm>
          <a:off x="0" y="0"/>
          <a:ext cx="0" cy="0"/>
          <a:chOff x="0" y="0"/>
          <a:chExt cx="0" cy="0"/>
        </a:xfrm>
      </p:grpSpPr>
      <p:pic>
        <p:nvPicPr>
          <p:cNvPr descr="" id="351" name=""/>
          <p:cNvPicPr/>
          <p:nvPr/>
        </p:nvPicPr>
        <p:blipFill>
          <a:blip r:embed="rId2"/>
          <a:stretch/>
        </p:blipFill>
        <p:spPr>
          <a:xfrm>
            <a:off x="208080" y="-189000"/>
            <a:ext cx="8697960" cy="1487520"/>
          </a:xfrm>
          <a:prstGeom prst="rect">
            <a:avLst/>
          </a:prstGeom>
          <a:ln>
            <a:noFill/>
          </a:ln>
        </p:spPr>
      </p:pic>
      <p:pic>
        <p:nvPicPr>
          <p:cNvPr descr="" id="352" name=""/>
          <p:cNvPicPr/>
          <p:nvPr/>
        </p:nvPicPr>
        <p:blipFill>
          <a:blip r:embed="rId3"/>
          <a:srcRect b="1"/>
          <a:stretch/>
        </p:blipFill>
        <p:spPr>
          <a:xfrm>
            <a:off x="1000080" y="1000080"/>
            <a:ext cx="7715160" cy="5692680"/>
          </a:xfrm>
          <a:prstGeom prst="rect">
            <a:avLst/>
          </a:prstGeom>
          <a:ln>
            <a:noFill/>
          </a:ln>
          <a:effectLst>
            <a:outerShdw dir="2700000" dist="139498">
              <a:srgbClr val="333333">
                <a:alpha val="65000"/>
              </a:srgbClr>
            </a:outerShdw>
          </a:effectLst>
        </p:spPr>
      </p:pic>
    </p:spTree>
  </p:cSld>
  <p:timing>
    <p:tnLst>
      <p:par>
        <p:cTn dur="indefinite" id="44" nodeType="tmRoot" restart="never">
          <p:childTnLst>
            <p:seq>
              <p:cTn dur="indefinite" id="45"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353" name="" descr=""/>
          <p:cNvPicPr/>
          <p:nvPr/>
        </p:nvPicPr>
        <p:blipFill>
          <a:blip r:embed="rId2"/>
          <a:stretch/>
        </p:blipFill>
        <p:spPr>
          <a:xfrm>
            <a:off x="244440" y="689040"/>
            <a:ext cx="3486240" cy="4913280"/>
          </a:xfrm>
          <a:prstGeom prst="rect">
            <a:avLst/>
          </a:prstGeom>
          <a:ln>
            <a:noFill/>
          </a:ln>
        </p:spPr>
      </p:pic>
      <p:pic>
        <p:nvPicPr>
          <p:cNvPr id="354" name="" descr=""/>
          <p:cNvPicPr/>
          <p:nvPr/>
        </p:nvPicPr>
        <p:blipFill>
          <a:blip r:embed="rId3"/>
          <a:stretch/>
        </p:blipFill>
        <p:spPr>
          <a:xfrm>
            <a:off x="450720" y="-6480"/>
            <a:ext cx="8699760" cy="1152720"/>
          </a:xfrm>
          <a:prstGeom prst="rect">
            <a:avLst/>
          </a:prstGeom>
          <a:ln>
            <a:noFill/>
          </a:ln>
        </p:spPr>
      </p:pic>
      <p:pic>
        <p:nvPicPr>
          <p:cNvPr id="355" name="" descr=""/>
          <p:cNvPicPr/>
          <p:nvPr/>
        </p:nvPicPr>
        <p:blipFill>
          <a:blip r:embed="rId4"/>
          <a:stretch/>
        </p:blipFill>
        <p:spPr>
          <a:xfrm>
            <a:off x="3127320" y="1487520"/>
            <a:ext cx="3638520" cy="4992480"/>
          </a:xfrm>
          <a:prstGeom prst="rect">
            <a:avLst/>
          </a:prstGeom>
          <a:ln>
            <a:noFill/>
          </a:ln>
        </p:spPr>
      </p:pic>
      <p:pic>
        <p:nvPicPr>
          <p:cNvPr id="356" name="" descr=""/>
          <p:cNvPicPr/>
          <p:nvPr/>
        </p:nvPicPr>
        <p:blipFill>
          <a:blip r:embed="rId5"/>
          <a:stretch/>
        </p:blipFill>
        <p:spPr>
          <a:xfrm>
            <a:off x="5657760" y="2077920"/>
            <a:ext cx="3602160" cy="4913280"/>
          </a:xfrm>
          <a:prstGeom prst="rect">
            <a:avLst/>
          </a:prstGeom>
          <a:ln>
            <a:noFill/>
          </a:ln>
        </p:spPr>
      </p:pic>
    </p:spTree>
  </p:cSld>
  <p:timing>
    <p:tnLst>
      <p:par>
        <p:cTn id="46" dur="indefinite" restart="never" nodeType="tmRoot">
          <p:childTnLst>
            <p:seq>
              <p:cTn id="47" dur="indefinite"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p="http://schemas.openxmlformats.org/presentationml/2006/main" xmlns:a="http://schemas.openxmlformats.org/drawingml/2006/main" xmlns:mc="http://schemas.openxmlformats.org/markup-compatibility/2006" xmlns:p14="http://schemas.microsoft.com/office/powerpoint/2010/main" xmlns:p15="http://schemas.microsoft.com/office/powerpoint/2012/main" xmlns:r="http://schemas.openxmlformats.org/officeDocument/2006/relationships">
  <p:cSld>
    <p:bg>
      <p:bgPr>
        <a:blipFill rotWithShape="0">
          <a:blip r:embed="rId1"/>
          <a:stretch>
            <a:fillRect/>
          </a:stretch>
        </a:blipFill>
      </p:bgPr>
    </p:bg>
    <p:spTree>
      <p:nvGrpSpPr>
        <p:cNvPr id="1" name=""/>
        <p:cNvGrpSpPr/>
        <p:nvPr/>
      </p:nvGrpSpPr>
      <p:grpSpPr>
        <a:xfrm>
          <a:off x="0" y="0"/>
          <a:ext cx="0" cy="0"/>
          <a:chOff x="0" y="0"/>
          <a:chExt cx="0" cy="0"/>
        </a:xfrm>
      </p:grpSpPr>
      <p:pic>
        <p:nvPicPr>
          <p:cNvPr descr="" id="357" name=""/>
          <p:cNvPicPr/>
          <p:nvPr/>
        </p:nvPicPr>
        <p:blipFill>
          <a:blip r:embed="rId2"/>
          <a:stretch/>
        </p:blipFill>
        <p:spPr>
          <a:xfrm>
            <a:off x="450720" y="208080"/>
            <a:ext cx="8699760" cy="1150920"/>
          </a:xfrm>
          <a:prstGeom prst="rect">
            <a:avLst/>
          </a:prstGeom>
          <a:ln>
            <a:noFill/>
          </a:ln>
        </p:spPr>
      </p:pic>
      <p:pic>
        <p:nvPicPr>
          <p:cNvPr descr="" id="358" name=""/>
          <p:cNvPicPr/>
          <p:nvPr/>
        </p:nvPicPr>
        <p:blipFill>
          <a:blip r:embed="rId3"/>
          <a:srcRect b="-89" r="-137"/>
          <a:stretch/>
        </p:blipFill>
        <p:spPr>
          <a:xfrm>
            <a:off x="857160" y="1071720"/>
            <a:ext cx="3786120" cy="5397480"/>
          </a:xfrm>
          <a:prstGeom prst="rect">
            <a:avLst/>
          </a:prstGeom>
          <a:ln>
            <a:noFill/>
          </a:ln>
          <a:effectLst>
            <a:outerShdw dir="2700000" dist="139498">
              <a:srgbClr val="333333">
                <a:alpha val="65000"/>
              </a:srgbClr>
            </a:outerShdw>
          </a:effectLst>
        </p:spPr>
      </p:pic>
      <p:pic>
        <p:nvPicPr>
          <p:cNvPr descr="" id="359" name=""/>
          <p:cNvPicPr/>
          <p:nvPr/>
        </p:nvPicPr>
        <p:blipFill>
          <a:blip r:embed="rId4"/>
          <a:stretch/>
        </p:blipFill>
        <p:spPr>
          <a:xfrm>
            <a:off x="4773600" y="1487520"/>
            <a:ext cx="4102200" cy="5168880"/>
          </a:xfrm>
          <a:prstGeom prst="rect">
            <a:avLst/>
          </a:prstGeom>
          <a:ln>
            <a:noFill/>
          </a:ln>
        </p:spPr>
      </p:pic>
    </p:spTree>
  </p:cSld>
  <p:timing>
    <p:tnLst>
      <p:par>
        <p:cTn dur="indefinite" id="48" nodeType="tmRoot" restart="never">
          <p:childTnLst>
            <p:seq>
              <p:cTn dur="indefinite" id="49"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360" name="" descr=""/>
          <p:cNvPicPr/>
          <p:nvPr/>
        </p:nvPicPr>
        <p:blipFill>
          <a:blip r:embed="rId2"/>
          <a:stretch/>
        </p:blipFill>
        <p:spPr>
          <a:xfrm>
            <a:off x="298440" y="450720"/>
            <a:ext cx="8699400" cy="1152720"/>
          </a:xfrm>
          <a:prstGeom prst="rect">
            <a:avLst/>
          </a:prstGeom>
          <a:ln>
            <a:noFill/>
          </a:ln>
        </p:spPr>
      </p:pic>
      <p:pic>
        <p:nvPicPr>
          <p:cNvPr id="361" name="" descr=""/>
          <p:cNvPicPr/>
          <p:nvPr/>
        </p:nvPicPr>
        <p:blipFill>
          <a:blip r:embed="rId3"/>
          <a:stretch/>
        </p:blipFill>
        <p:spPr>
          <a:xfrm>
            <a:off x="2286000" y="4429080"/>
            <a:ext cx="3840120" cy="2160720"/>
          </a:xfrm>
          <a:prstGeom prst="rect">
            <a:avLst/>
          </a:prstGeom>
          <a:ln>
            <a:noFill/>
          </a:ln>
          <a:effectLst>
            <a:outerShdw dist="139498" dir="2700000">
              <a:srgbClr val="333333">
                <a:alpha val="65000"/>
              </a:srgbClr>
            </a:outerShdw>
          </a:effectLst>
        </p:spPr>
      </p:pic>
      <p:pic>
        <p:nvPicPr>
          <p:cNvPr id="362" name="" descr=""/>
          <p:cNvPicPr/>
          <p:nvPr/>
        </p:nvPicPr>
        <p:blipFill>
          <a:blip r:embed="rId4"/>
          <a:stretch/>
        </p:blipFill>
        <p:spPr>
          <a:xfrm rot="20280000">
            <a:off x="944640" y="1794960"/>
            <a:ext cx="3840120" cy="2159280"/>
          </a:xfrm>
          <a:prstGeom prst="rect">
            <a:avLst/>
          </a:prstGeom>
          <a:ln>
            <a:noFill/>
          </a:ln>
          <a:effectLst>
            <a:outerShdw dist="139498" dir="2700000">
              <a:srgbClr val="333333">
                <a:alpha val="65000"/>
              </a:srgbClr>
            </a:outerShdw>
          </a:effectLst>
        </p:spPr>
      </p:pic>
      <p:pic>
        <p:nvPicPr>
          <p:cNvPr id="363" name="" descr=""/>
          <p:cNvPicPr/>
          <p:nvPr/>
        </p:nvPicPr>
        <p:blipFill>
          <a:blip r:embed="rId5"/>
          <a:stretch/>
        </p:blipFill>
        <p:spPr>
          <a:xfrm rot="840000">
            <a:off x="5097600" y="2369880"/>
            <a:ext cx="3838320" cy="2158920"/>
          </a:xfrm>
          <a:prstGeom prst="rect">
            <a:avLst/>
          </a:prstGeom>
          <a:ln>
            <a:noFill/>
          </a:ln>
          <a:effectLst>
            <a:outerShdw dist="139498" dir="2700000">
              <a:srgbClr val="333333">
                <a:alpha val="65000"/>
              </a:srgbClr>
            </a:outerShdw>
          </a:effectLst>
        </p:spPr>
      </p:pic>
    </p:spTree>
  </p:cSld>
  <p:timing>
    <p:tnLst>
      <p:par>
        <p:cTn id="50" dur="indefinite" restart="never" nodeType="tmRoot">
          <p:childTnLst>
            <p:seq>
              <p:cTn id="51" dur="indefinite"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p="http://schemas.openxmlformats.org/presentationml/2006/main" xmlns:a="http://schemas.openxmlformats.org/drawingml/2006/main" xmlns:mc="http://schemas.openxmlformats.org/markup-compatibility/2006" xmlns:p14="http://schemas.microsoft.com/office/powerpoint/2010/main" xmlns:p15="http://schemas.microsoft.com/office/powerpoint/2012/main" xmlns:r="http://schemas.openxmlformats.org/officeDocument/2006/relationships">
  <p:cSld>
    <p:bg>
      <p:bgPr>
        <a:blipFill rotWithShape="0">
          <a:blip r:embed="rId1"/>
          <a:stretch>
            <a:fillRect/>
          </a:stretch>
        </a:blipFill>
      </p:bgPr>
    </p:bg>
    <p:spTree>
      <p:nvGrpSpPr>
        <p:cNvPr id="1" name=""/>
        <p:cNvGrpSpPr/>
        <p:nvPr/>
      </p:nvGrpSpPr>
      <p:grpSpPr>
        <a:xfrm>
          <a:off x="0" y="0"/>
          <a:ext cx="0" cy="0"/>
          <a:chOff x="0" y="0"/>
          <a:chExt cx="0" cy="0"/>
        </a:xfrm>
      </p:grpSpPr>
      <p:sp>
        <p:nvSpPr>
          <p:cNvPr id="364" name="CustomShape 1"/>
          <p:cNvSpPr/>
          <p:nvPr/>
        </p:nvSpPr>
        <p:spPr>
          <a:xfrm>
            <a:off x="1214280" y="214200"/>
            <a:ext cx="7929720" cy="3071880"/>
          </a:xfrm>
          <a:custGeom>
            <a:avLst/>
            <a:gdLst/>
            <a:ahLst/>
            <a:rect b="b" l="l" r="r" t="t"/>
            <a:pathLst>
              <a:path h="21600" w="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oAutofit/>
          </a:bodyPr>
          <a:p>
            <a:pPr algn="ctr" indent="-341280" marL="342720">
              <a:lnSpc>
                <a:spcPct val="90000"/>
              </a:lnSpc>
              <a:spcBef>
                <a:spcPts val="748"/>
              </a:spcBef>
            </a:pPr>
            <a:r>
              <a:rPr b="0" lang="ru-RU" spc="-1" strike="noStrike" sz="3000">
                <a:solidFill>
                  <a:srgbClr val="000000"/>
                </a:solidFill>
                <a:latin typeface="Franklin Gothic Book"/>
                <a:ea typeface="Microsoft YaHei"/>
              </a:rPr>
              <a:t>С целью регулирования трудовых отношений и установления согласованных мер по социально-экономической защите работников на общем собрании трудового коллектива был принят КОЛЛЕКТИВНЫЙ ДОГОВОР между администрацией и профсоюзным комитетом.</a:t>
            </a:r>
            <a:endParaRPr b="0" lang="en-US" spc="-1" strike="noStrike" sz="3000">
              <a:solidFill>
                <a:srgbClr val="000000"/>
              </a:solidFill>
              <a:latin typeface="Arial"/>
            </a:endParaRPr>
          </a:p>
        </p:txBody>
      </p:sp>
      <p:pic>
        <p:nvPicPr>
          <p:cNvPr descr="" id="365" name=""/>
          <p:cNvPicPr/>
          <p:nvPr/>
        </p:nvPicPr>
        <p:blipFill>
          <a:blip r:embed="rId2"/>
          <a:stretch/>
        </p:blipFill>
        <p:spPr>
          <a:xfrm>
            <a:off x="428760" y="3143160"/>
            <a:ext cx="2423880" cy="3238560"/>
          </a:xfrm>
          <a:prstGeom prst="rect">
            <a:avLst/>
          </a:prstGeom>
          <a:ln>
            <a:noFill/>
          </a:ln>
          <a:effectLst>
            <a:outerShdw dir="2700000" dist="139498">
              <a:srgbClr val="333333">
                <a:alpha val="65000"/>
              </a:srgbClr>
            </a:outerShdw>
          </a:effectLst>
        </p:spPr>
      </p:pic>
      <p:pic>
        <p:nvPicPr>
          <p:cNvPr descr="" id="366" name=""/>
          <p:cNvPicPr/>
          <p:nvPr/>
        </p:nvPicPr>
        <p:blipFill>
          <a:blip r:embed="rId3"/>
          <a:stretch/>
        </p:blipFill>
        <p:spPr>
          <a:xfrm>
            <a:off x="6143760" y="3071880"/>
            <a:ext cx="2423880" cy="3238560"/>
          </a:xfrm>
          <a:prstGeom prst="rect">
            <a:avLst/>
          </a:prstGeom>
          <a:ln>
            <a:noFill/>
          </a:ln>
          <a:effectLst>
            <a:outerShdw dir="2700000" dist="139498">
              <a:srgbClr val="333333">
                <a:alpha val="65000"/>
              </a:srgbClr>
            </a:outerShdw>
          </a:effectLst>
        </p:spPr>
      </p:pic>
      <p:pic>
        <p:nvPicPr>
          <p:cNvPr descr="" id="367" name=""/>
          <p:cNvPicPr/>
          <p:nvPr/>
        </p:nvPicPr>
        <p:blipFill>
          <a:blip r:embed="rId4"/>
          <a:srcRect b="-36" r="4"/>
          <a:stretch/>
        </p:blipFill>
        <p:spPr>
          <a:xfrm>
            <a:off x="3286080" y="3573360"/>
            <a:ext cx="2500200" cy="3284640"/>
          </a:xfrm>
          <a:prstGeom prst="rect">
            <a:avLst/>
          </a:prstGeom>
          <a:ln>
            <a:noFill/>
          </a:ln>
          <a:effectLst>
            <a:outerShdw dir="2700000" dist="139498">
              <a:srgbClr val="333333">
                <a:alpha val="65000"/>
              </a:srgbClr>
            </a:outerShdw>
          </a:effectLst>
        </p:spPr>
      </p:pic>
    </p:spTree>
  </p:cSld>
  <p:timing>
    <p:tnLst>
      <p:par>
        <p:cTn dur="indefinite" id="52" nodeType="tmRoot" restart="never">
          <p:childTnLst>
            <p:seq>
              <p:cTn dur="indefinite" id="53"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368" name="" descr=""/>
          <p:cNvPicPr/>
          <p:nvPr/>
        </p:nvPicPr>
        <p:blipFill>
          <a:blip r:embed="rId2"/>
          <a:stretch/>
        </p:blipFill>
        <p:spPr>
          <a:xfrm>
            <a:off x="-6480" y="23760"/>
            <a:ext cx="9156960" cy="1487520"/>
          </a:xfrm>
          <a:prstGeom prst="rect">
            <a:avLst/>
          </a:prstGeom>
          <a:ln>
            <a:noFill/>
          </a:ln>
        </p:spPr>
      </p:pic>
      <p:sp>
        <p:nvSpPr>
          <p:cNvPr id="369" name="CustomShape 1"/>
          <p:cNvSpPr/>
          <p:nvPr/>
        </p:nvSpPr>
        <p:spPr>
          <a:xfrm>
            <a:off x="1357200" y="1143000"/>
            <a:ext cx="7786800" cy="5715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oAutofit/>
          </a:bodyPr>
          <a:p>
            <a:pPr marL="342720" indent="-341280">
              <a:lnSpc>
                <a:spcPct val="80000"/>
              </a:lnSpc>
              <a:spcBef>
                <a:spcPts val="448"/>
              </a:spcBef>
            </a:pPr>
            <a:r>
              <a:rPr b="1" lang="ru-RU" sz="1800" spc="-1" strike="noStrike">
                <a:solidFill>
                  <a:srgbClr val="000000"/>
                </a:solidFill>
                <a:latin typeface="Times New Roman"/>
                <a:ea typeface="Times New Roman"/>
              </a:rPr>
              <a:t>Раздел 1</a:t>
            </a:r>
            <a:r>
              <a:rPr b="0" lang="ru-RU" sz="1800" spc="-1" strike="noStrike">
                <a:solidFill>
                  <a:srgbClr val="000000"/>
                </a:solidFill>
                <a:latin typeface="Times New Roman"/>
                <a:ea typeface="Times New Roman"/>
              </a:rPr>
              <a:t>.Общие положения</a:t>
            </a:r>
            <a:endParaRPr b="0" lang="en-US" sz="1800" spc="-1" strike="noStrike">
              <a:solidFill>
                <a:srgbClr val="000000"/>
              </a:solidFill>
              <a:latin typeface="Arial"/>
            </a:endParaRPr>
          </a:p>
          <a:p>
            <a:pPr marL="342720" indent="-341280">
              <a:lnSpc>
                <a:spcPct val="80000"/>
              </a:lnSpc>
              <a:spcBef>
                <a:spcPts val="448"/>
              </a:spcBef>
            </a:pPr>
            <a:r>
              <a:rPr b="1" lang="ru-RU" sz="1800" spc="-1" strike="noStrike">
                <a:solidFill>
                  <a:srgbClr val="000000"/>
                </a:solidFill>
                <a:latin typeface="Times New Roman"/>
                <a:ea typeface="Times New Roman"/>
              </a:rPr>
              <a:t>Раздел 2.</a:t>
            </a:r>
            <a:r>
              <a:rPr b="0" lang="ru-RU" sz="1800" spc="-1" strike="noStrike">
                <a:solidFill>
                  <a:srgbClr val="000000"/>
                </a:solidFill>
                <a:latin typeface="Times New Roman"/>
                <a:ea typeface="Times New Roman"/>
              </a:rPr>
              <a:t> Трудовой договор</a:t>
            </a:r>
            <a:endParaRPr b="0" lang="en-US" sz="1800" spc="-1" strike="noStrike">
              <a:solidFill>
                <a:srgbClr val="000000"/>
              </a:solidFill>
              <a:latin typeface="Arial"/>
            </a:endParaRPr>
          </a:p>
          <a:p>
            <a:pPr marL="342720" indent="-341280">
              <a:lnSpc>
                <a:spcPct val="80000"/>
              </a:lnSpc>
              <a:spcBef>
                <a:spcPts val="448"/>
              </a:spcBef>
            </a:pPr>
            <a:r>
              <a:rPr b="1" lang="ru-RU" sz="1800" spc="-1" strike="noStrike">
                <a:solidFill>
                  <a:srgbClr val="000000"/>
                </a:solidFill>
                <a:latin typeface="Times New Roman"/>
                <a:ea typeface="Times New Roman"/>
              </a:rPr>
              <a:t>Раздел 3</a:t>
            </a:r>
            <a:r>
              <a:rPr b="0" lang="ru-RU" sz="1800" spc="-1" strike="noStrike">
                <a:solidFill>
                  <a:srgbClr val="000000"/>
                </a:solidFill>
                <a:latin typeface="Times New Roman"/>
                <a:ea typeface="Times New Roman"/>
              </a:rPr>
              <a:t>. Профессиональная подготовка, переподготовка и повышение квалификации работников</a:t>
            </a:r>
            <a:endParaRPr b="0" lang="en-US" sz="1800" spc="-1" strike="noStrike">
              <a:solidFill>
                <a:srgbClr val="000000"/>
              </a:solidFill>
              <a:latin typeface="Arial"/>
            </a:endParaRPr>
          </a:p>
          <a:p>
            <a:pPr marL="342720" indent="-341280">
              <a:lnSpc>
                <a:spcPct val="80000"/>
              </a:lnSpc>
              <a:spcBef>
                <a:spcPts val="448"/>
              </a:spcBef>
            </a:pPr>
            <a:r>
              <a:rPr b="1" lang="kk-KZ" sz="1800" spc="-1" strike="noStrike">
                <a:solidFill>
                  <a:srgbClr val="000000"/>
                </a:solidFill>
                <a:latin typeface="Times New Roman"/>
                <a:ea typeface="Times New Roman"/>
              </a:rPr>
              <a:t>Раздел 4</a:t>
            </a:r>
            <a:r>
              <a:rPr b="0" lang="kk-KZ" sz="1800" spc="-1" strike="noStrike">
                <a:solidFill>
                  <a:srgbClr val="000000"/>
                </a:solidFill>
                <a:latin typeface="Times New Roman"/>
                <a:ea typeface="Times New Roman"/>
              </a:rPr>
              <a:t>. </a:t>
            </a:r>
            <a:r>
              <a:rPr b="0" lang="ru-RU" sz="1800" spc="-1" strike="noStrike">
                <a:solidFill>
                  <a:srgbClr val="000000"/>
                </a:solidFill>
                <a:latin typeface="Times New Roman"/>
                <a:ea typeface="Times New Roman"/>
              </a:rPr>
              <a:t>Высвобождение работников и содействие их трудоустройству</a:t>
            </a:r>
            <a:endParaRPr b="0" lang="en-US" sz="1800" spc="-1" strike="noStrike">
              <a:solidFill>
                <a:srgbClr val="000000"/>
              </a:solidFill>
              <a:latin typeface="Arial"/>
            </a:endParaRPr>
          </a:p>
          <a:p>
            <a:pPr marL="342720" indent="-341280">
              <a:lnSpc>
                <a:spcPct val="80000"/>
              </a:lnSpc>
              <a:spcBef>
                <a:spcPts val="448"/>
              </a:spcBef>
            </a:pPr>
            <a:r>
              <a:rPr b="1" lang="ru-RU" sz="1800" spc="-1" strike="noStrike">
                <a:solidFill>
                  <a:srgbClr val="000000"/>
                </a:solidFill>
                <a:latin typeface="Times New Roman"/>
                <a:ea typeface="Times New Roman"/>
              </a:rPr>
              <a:t>Раздел 5. </a:t>
            </a:r>
            <a:r>
              <a:rPr b="0" lang="ru-RU" sz="1800" spc="-1" strike="noStrike">
                <a:solidFill>
                  <a:srgbClr val="000000"/>
                </a:solidFill>
                <a:latin typeface="Times New Roman"/>
                <a:ea typeface="Times New Roman"/>
              </a:rPr>
              <a:t>Рабочее время и время отдыха</a:t>
            </a:r>
            <a:endParaRPr b="0" lang="en-US" sz="1800" spc="-1" strike="noStrike">
              <a:solidFill>
                <a:srgbClr val="000000"/>
              </a:solidFill>
              <a:latin typeface="Arial"/>
            </a:endParaRPr>
          </a:p>
          <a:p>
            <a:pPr marL="342720" indent="-341280">
              <a:lnSpc>
                <a:spcPct val="80000"/>
              </a:lnSpc>
              <a:spcBef>
                <a:spcPts val="448"/>
              </a:spcBef>
            </a:pPr>
            <a:r>
              <a:rPr b="1" lang="kk-KZ" sz="1800" spc="-1" strike="noStrike">
                <a:solidFill>
                  <a:srgbClr val="000000"/>
                </a:solidFill>
                <a:latin typeface="Times New Roman"/>
                <a:ea typeface="Times New Roman"/>
              </a:rPr>
              <a:t>Раздел 6</a:t>
            </a:r>
            <a:r>
              <a:rPr b="0" lang="kk-KZ" sz="1800" spc="-1" strike="noStrike">
                <a:solidFill>
                  <a:srgbClr val="000000"/>
                </a:solidFill>
                <a:latin typeface="Times New Roman"/>
                <a:ea typeface="Times New Roman"/>
              </a:rPr>
              <a:t>. Оплата и нормирование труда</a:t>
            </a:r>
            <a:endParaRPr b="0" lang="en-US" sz="1800" spc="-1" strike="noStrike">
              <a:solidFill>
                <a:srgbClr val="000000"/>
              </a:solidFill>
              <a:latin typeface="Arial"/>
            </a:endParaRPr>
          </a:p>
          <a:p>
            <a:pPr marL="342720" indent="-341280">
              <a:lnSpc>
                <a:spcPct val="80000"/>
              </a:lnSpc>
              <a:spcBef>
                <a:spcPts val="448"/>
              </a:spcBef>
            </a:pPr>
            <a:r>
              <a:rPr b="1" lang="kk-KZ" sz="1800" spc="-1" strike="noStrike">
                <a:solidFill>
                  <a:srgbClr val="000000"/>
                </a:solidFill>
                <a:latin typeface="Times New Roman"/>
                <a:ea typeface="Times New Roman"/>
              </a:rPr>
              <a:t>Раздел 7</a:t>
            </a:r>
            <a:r>
              <a:rPr b="0" lang="kk-KZ" sz="1800" spc="-1" strike="noStrike">
                <a:solidFill>
                  <a:srgbClr val="000000"/>
                </a:solidFill>
                <a:latin typeface="Times New Roman"/>
                <a:ea typeface="Times New Roman"/>
              </a:rPr>
              <a:t>. Гарантии и компенсации</a:t>
            </a:r>
            <a:endParaRPr b="0" lang="en-US" sz="1800" spc="-1" strike="noStrike">
              <a:solidFill>
                <a:srgbClr val="000000"/>
              </a:solidFill>
              <a:latin typeface="Arial"/>
            </a:endParaRPr>
          </a:p>
          <a:p>
            <a:pPr marL="342720" indent="-341280">
              <a:lnSpc>
                <a:spcPct val="80000"/>
              </a:lnSpc>
              <a:spcBef>
                <a:spcPts val="448"/>
              </a:spcBef>
            </a:pPr>
            <a:r>
              <a:rPr b="1" lang="kk-KZ" sz="1800" spc="-1" strike="noStrike">
                <a:solidFill>
                  <a:srgbClr val="000000"/>
                </a:solidFill>
                <a:latin typeface="Times New Roman"/>
                <a:ea typeface="Times New Roman"/>
              </a:rPr>
              <a:t>Раздел 8</a:t>
            </a:r>
            <a:r>
              <a:rPr b="0" lang="kk-KZ" sz="1800" spc="-1" strike="noStrike">
                <a:solidFill>
                  <a:srgbClr val="000000"/>
                </a:solidFill>
                <a:latin typeface="Times New Roman"/>
                <a:ea typeface="Times New Roman"/>
              </a:rPr>
              <a:t>. Охрана труда и здоровья</a:t>
            </a:r>
            <a:endParaRPr b="0" lang="en-US" sz="1800" spc="-1" strike="noStrike">
              <a:solidFill>
                <a:srgbClr val="000000"/>
              </a:solidFill>
              <a:latin typeface="Arial"/>
            </a:endParaRPr>
          </a:p>
          <a:p>
            <a:pPr marL="342720" indent="-341280">
              <a:lnSpc>
                <a:spcPct val="80000"/>
              </a:lnSpc>
              <a:spcBef>
                <a:spcPts val="448"/>
              </a:spcBef>
            </a:pPr>
            <a:r>
              <a:rPr b="1" lang="kk-KZ" sz="1800" spc="-1" strike="noStrike">
                <a:solidFill>
                  <a:srgbClr val="000000"/>
                </a:solidFill>
                <a:latin typeface="Times New Roman"/>
                <a:ea typeface="Times New Roman"/>
              </a:rPr>
              <a:t>Раздел 9.</a:t>
            </a:r>
            <a:r>
              <a:rPr b="0" lang="ru-RU" sz="1800" spc="-1" strike="noStrike">
                <a:solidFill>
                  <a:srgbClr val="000000"/>
                </a:solidFill>
                <a:latin typeface="Times New Roman"/>
                <a:ea typeface="Times New Roman"/>
              </a:rPr>
              <a:t>Гарантии профсоюзной деятельности</a:t>
            </a:r>
            <a:endParaRPr b="0" lang="en-US" sz="1800" spc="-1" strike="noStrike">
              <a:solidFill>
                <a:srgbClr val="000000"/>
              </a:solidFill>
              <a:latin typeface="Arial"/>
            </a:endParaRPr>
          </a:p>
          <a:p>
            <a:pPr marL="342720" indent="-341280">
              <a:lnSpc>
                <a:spcPct val="80000"/>
              </a:lnSpc>
              <a:spcBef>
                <a:spcPts val="448"/>
              </a:spcBef>
            </a:pPr>
            <a:r>
              <a:rPr b="1" lang="ru-RU" sz="1800" spc="-1" strike="noStrike">
                <a:solidFill>
                  <a:srgbClr val="000000"/>
                </a:solidFill>
                <a:latin typeface="Times New Roman"/>
                <a:ea typeface="Times New Roman"/>
              </a:rPr>
              <a:t>Раздел 10</a:t>
            </a:r>
            <a:r>
              <a:rPr b="0" lang="ru-RU" sz="1800" spc="-1" strike="noStrike">
                <a:solidFill>
                  <a:srgbClr val="000000"/>
                </a:solidFill>
                <a:latin typeface="Times New Roman"/>
                <a:ea typeface="Times New Roman"/>
              </a:rPr>
              <a:t>. Обязательства Профсоюза</a:t>
            </a:r>
            <a:endParaRPr b="0" lang="en-US" sz="1800" spc="-1" strike="noStrike">
              <a:solidFill>
                <a:srgbClr val="000000"/>
              </a:solidFill>
              <a:latin typeface="Arial"/>
            </a:endParaRPr>
          </a:p>
          <a:p>
            <a:pPr marL="342720" indent="-341280">
              <a:lnSpc>
                <a:spcPct val="80000"/>
              </a:lnSpc>
              <a:spcBef>
                <a:spcPts val="448"/>
              </a:spcBef>
            </a:pPr>
            <a:r>
              <a:rPr b="1" lang="ru-RU" sz="1800" spc="-1" strike="noStrike">
                <a:solidFill>
                  <a:srgbClr val="000000"/>
                </a:solidFill>
                <a:latin typeface="Times New Roman"/>
                <a:ea typeface="Times New Roman"/>
              </a:rPr>
              <a:t>Раздел11</a:t>
            </a:r>
            <a:r>
              <a:rPr b="0" lang="ru-RU" sz="1800" spc="-1" strike="noStrike">
                <a:solidFill>
                  <a:srgbClr val="000000"/>
                </a:solidFill>
                <a:latin typeface="Times New Roman"/>
                <a:ea typeface="Times New Roman"/>
              </a:rPr>
              <a:t>.Управление организациями образования, повышение эффективности социального партнерства и молодежная политика</a:t>
            </a:r>
            <a:endParaRPr b="0" lang="en-US" sz="1800" spc="-1" strike="noStrike">
              <a:solidFill>
                <a:srgbClr val="000000"/>
              </a:solidFill>
              <a:latin typeface="Arial"/>
            </a:endParaRPr>
          </a:p>
          <a:p>
            <a:pPr marL="342720" indent="-341280">
              <a:lnSpc>
                <a:spcPct val="80000"/>
              </a:lnSpc>
              <a:spcBef>
                <a:spcPts val="448"/>
              </a:spcBef>
            </a:pPr>
            <a:r>
              <a:rPr b="1" lang="ru-RU" sz="1800" spc="-1" strike="noStrike">
                <a:solidFill>
                  <a:srgbClr val="000000"/>
                </a:solidFill>
                <a:latin typeface="Times New Roman"/>
                <a:ea typeface="Times New Roman"/>
              </a:rPr>
              <a:t>Раздел 12</a:t>
            </a:r>
            <a:r>
              <a:rPr b="0" lang="ru-RU" sz="1800" spc="-1" strike="noStrike">
                <a:solidFill>
                  <a:srgbClr val="000000"/>
                </a:solidFill>
                <a:latin typeface="Times New Roman"/>
                <a:ea typeface="Times New Roman"/>
              </a:rPr>
              <a:t>. Развитие социального партнерства и координация действий сторон Соглашения по предупреждению и предотвращению социально-трудовых конфликтов и забастовок</a:t>
            </a:r>
            <a:endParaRPr b="0" lang="en-US" sz="1800" spc="-1" strike="noStrike">
              <a:solidFill>
                <a:srgbClr val="000000"/>
              </a:solidFill>
              <a:latin typeface="Arial"/>
            </a:endParaRPr>
          </a:p>
          <a:p>
            <a:pPr marL="342720" indent="-341280">
              <a:lnSpc>
                <a:spcPct val="80000"/>
              </a:lnSpc>
              <a:spcBef>
                <a:spcPts val="448"/>
              </a:spcBef>
            </a:pPr>
            <a:r>
              <a:rPr b="1" lang="ru-RU" sz="1800" spc="-1" strike="noStrike">
                <a:solidFill>
                  <a:srgbClr val="000000"/>
                </a:solidFill>
                <a:latin typeface="Times New Roman"/>
                <a:ea typeface="Times New Roman"/>
              </a:rPr>
              <a:t>Раздел 13</a:t>
            </a:r>
            <a:r>
              <a:rPr b="0" lang="ru-RU" sz="1800" spc="-1" strike="noStrike">
                <a:solidFill>
                  <a:srgbClr val="000000"/>
                </a:solidFill>
                <a:latin typeface="Times New Roman"/>
                <a:ea typeface="Times New Roman"/>
              </a:rPr>
              <a:t>. Основные направления сотрудничества сторон  в реализации Государственной программы  развития </a:t>
            </a:r>
            <a:r>
              <a:rPr b="0" lang="kk-KZ" sz="1800" spc="-1" strike="noStrike">
                <a:solidFill>
                  <a:srgbClr val="000000"/>
                </a:solidFill>
                <a:latin typeface="Times New Roman"/>
                <a:ea typeface="Times New Roman"/>
              </a:rPr>
              <a:t>/</a:t>
            </a:r>
            <a:r>
              <a:rPr b="0" lang="ru-RU" sz="1800" spc="-1" strike="noStrike">
                <a:solidFill>
                  <a:srgbClr val="000000"/>
                </a:solidFill>
                <a:latin typeface="Times New Roman"/>
                <a:ea typeface="Times New Roman"/>
              </a:rPr>
              <a:t> образования  в Республике Казахстан  на 20</a:t>
            </a:r>
            <a:r>
              <a:rPr b="0" lang="kk-KZ" sz="1800" spc="-1" strike="noStrike">
                <a:solidFill>
                  <a:srgbClr val="000000"/>
                </a:solidFill>
                <a:latin typeface="Times New Roman"/>
                <a:ea typeface="Times New Roman"/>
              </a:rPr>
              <a:t>20</a:t>
            </a:r>
            <a:r>
              <a:rPr b="0" lang="ru-RU" sz="1800" spc="-1" strike="noStrike">
                <a:solidFill>
                  <a:srgbClr val="000000"/>
                </a:solidFill>
                <a:latin typeface="Times New Roman"/>
                <a:ea typeface="Times New Roman"/>
              </a:rPr>
              <a:t>-</a:t>
            </a:r>
            <a:r>
              <a:rPr b="0" lang="kk-KZ" sz="1800" spc="-1" strike="noStrike">
                <a:solidFill>
                  <a:srgbClr val="000000"/>
                </a:solidFill>
                <a:latin typeface="Times New Roman"/>
                <a:ea typeface="Times New Roman"/>
              </a:rPr>
              <a:t>2025 </a:t>
            </a:r>
            <a:r>
              <a:rPr b="0" lang="ru-RU" sz="1800" spc="-1" strike="noStrike">
                <a:solidFill>
                  <a:srgbClr val="000000"/>
                </a:solidFill>
                <a:latin typeface="Times New Roman"/>
                <a:ea typeface="Times New Roman"/>
              </a:rPr>
              <a:t>годы</a:t>
            </a:r>
            <a:endParaRPr b="0" lang="en-US" sz="1800" spc="-1" strike="noStrike">
              <a:solidFill>
                <a:srgbClr val="000000"/>
              </a:solidFill>
              <a:latin typeface="Arial"/>
            </a:endParaRPr>
          </a:p>
          <a:p>
            <a:pPr marL="342720" indent="-341280">
              <a:lnSpc>
                <a:spcPct val="80000"/>
              </a:lnSpc>
              <a:spcBef>
                <a:spcPts val="448"/>
              </a:spcBef>
            </a:pPr>
            <a:r>
              <a:rPr b="1" lang="ru-RU" sz="1800" spc="-1" strike="noStrike">
                <a:solidFill>
                  <a:srgbClr val="000000"/>
                </a:solidFill>
                <a:latin typeface="Times New Roman"/>
                <a:ea typeface="Times New Roman"/>
              </a:rPr>
              <a:t>Раздел 14</a:t>
            </a:r>
            <a:r>
              <a:rPr b="0" lang="ru-RU" sz="1800" spc="-1" strike="noStrike">
                <a:solidFill>
                  <a:srgbClr val="000000"/>
                </a:solidFill>
                <a:latin typeface="Times New Roman"/>
                <a:ea typeface="Times New Roman"/>
              </a:rPr>
              <a:t>.Контроль над выполнением соглашения. Ответственность сторон</a:t>
            </a:r>
            <a:endParaRPr b="0" lang="en-US" sz="1800" spc="-1" strike="noStrike">
              <a:solidFill>
                <a:srgbClr val="000000"/>
              </a:solidFill>
              <a:latin typeface="Arial"/>
            </a:endParaRPr>
          </a:p>
          <a:p>
            <a:pPr marL="342720" indent="-341280">
              <a:lnSpc>
                <a:spcPct val="80000"/>
              </a:lnSpc>
              <a:spcBef>
                <a:spcPts val="448"/>
              </a:spcBef>
            </a:pPr>
            <a:endParaRPr b="0" lang="en-US" sz="1800" spc="-1" strike="noStrike">
              <a:solidFill>
                <a:srgbClr val="000000"/>
              </a:solidFill>
              <a:latin typeface="Arial"/>
            </a:endParaRPr>
          </a:p>
        </p:txBody>
      </p:sp>
    </p:spTree>
  </p:cSld>
  <p:timing>
    <p:tnLst>
      <p:par>
        <p:cTn id="54" dur="indefinite" restart="never" nodeType="tmRoot">
          <p:childTnLst>
            <p:seq>
              <p:cTn id="55" dur="indefinite"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370" name="" descr=""/>
          <p:cNvPicPr/>
          <p:nvPr/>
        </p:nvPicPr>
        <p:blipFill>
          <a:blip r:embed="rId2"/>
          <a:stretch/>
        </p:blipFill>
        <p:spPr>
          <a:xfrm>
            <a:off x="450720" y="92160"/>
            <a:ext cx="8699760" cy="1163520"/>
          </a:xfrm>
          <a:prstGeom prst="rect">
            <a:avLst/>
          </a:prstGeom>
          <a:ln>
            <a:noFill/>
          </a:ln>
        </p:spPr>
      </p:pic>
      <p:grpSp>
        <p:nvGrpSpPr>
          <p:cNvPr id="371" name="Group 1"/>
          <p:cNvGrpSpPr/>
          <p:nvPr/>
        </p:nvGrpSpPr>
        <p:grpSpPr>
          <a:xfrm>
            <a:off x="0" y="425160"/>
            <a:ext cx="8916480" cy="6775560"/>
            <a:chOff x="0" y="425160"/>
            <a:chExt cx="8916480" cy="6775560"/>
          </a:xfrm>
        </p:grpSpPr>
        <p:sp>
          <p:nvSpPr>
            <p:cNvPr id="372" name="CustomShape 2"/>
            <p:cNvSpPr/>
            <p:nvPr/>
          </p:nvSpPr>
          <p:spPr>
            <a:xfrm>
              <a:off x="0" y="993600"/>
              <a:ext cx="8913960" cy="6087960"/>
            </a:xfrm>
            <a:prstGeom prst="rect">
              <a:avLst/>
            </a:prstGeom>
            <a:noFill/>
            <a:ln>
              <a:noFill/>
            </a:ln>
          </p:spPr>
          <p:style>
            <a:lnRef idx="0"/>
            <a:fillRef idx="0"/>
            <a:effectRef idx="0"/>
            <a:fontRef idx="minor"/>
          </p:style>
        </p:sp>
        <p:sp>
          <p:nvSpPr>
            <p:cNvPr id="373" name="CustomShape 3"/>
            <p:cNvSpPr/>
            <p:nvPr/>
          </p:nvSpPr>
          <p:spPr>
            <a:xfrm>
              <a:off x="2254320" y="4996440"/>
              <a:ext cx="6659640" cy="2085120"/>
            </a:xfrm>
            <a:prstGeom prst="ellipse">
              <a:avLst/>
            </a:prstGeom>
            <a:gradFill rotWithShape="0">
              <a:gsLst>
                <a:gs pos="0">
                  <a:srgbClr val="292929"/>
                </a:gs>
                <a:gs pos="100000">
                  <a:srgbClr val="ffffff"/>
                </a:gs>
              </a:gsLst>
              <a:lin ang="2700000"/>
            </a:gradFill>
            <a:ln>
              <a:noFill/>
            </a:ln>
          </p:spPr>
          <p:style>
            <a:lnRef idx="0"/>
            <a:fillRef idx="0"/>
            <a:effectRef idx="0"/>
            <a:fontRef idx="minor"/>
          </p:style>
        </p:sp>
        <p:sp>
          <p:nvSpPr>
            <p:cNvPr id="374" name="CustomShape 4"/>
            <p:cNvSpPr/>
            <p:nvPr/>
          </p:nvSpPr>
          <p:spPr>
            <a:xfrm rot="20580000">
              <a:off x="1228320" y="1553760"/>
              <a:ext cx="6899400" cy="4741920"/>
            </a:xfrm>
            <a:prstGeom prst="ellipse">
              <a:avLst/>
            </a:prstGeom>
            <a:gradFill rotWithShape="0">
              <a:gsLst>
                <a:gs pos="0">
                  <a:srgbClr val="29698d"/>
                </a:gs>
                <a:gs pos="50000">
                  <a:srgbClr val="cbdbe3"/>
                </a:gs>
                <a:gs pos="100000">
                  <a:srgbClr val="29698d"/>
                </a:gs>
              </a:gsLst>
              <a:lin ang="0"/>
            </a:gradFill>
            <a:ln>
              <a:noFill/>
            </a:ln>
          </p:spPr>
          <p:style>
            <a:lnRef idx="0"/>
            <a:fillRef idx="0"/>
            <a:effectRef idx="0"/>
            <a:fontRef idx="minor"/>
          </p:style>
        </p:sp>
        <p:sp>
          <p:nvSpPr>
            <p:cNvPr id="375" name="CustomShape 5"/>
            <p:cNvSpPr/>
            <p:nvPr/>
          </p:nvSpPr>
          <p:spPr>
            <a:xfrm rot="20580000">
              <a:off x="1298160" y="1298160"/>
              <a:ext cx="6659640" cy="4595040"/>
            </a:xfrm>
            <a:prstGeom prst="ellipse">
              <a:avLst/>
            </a:prstGeom>
            <a:gradFill rotWithShape="0">
              <a:gsLst>
                <a:gs pos="0">
                  <a:srgbClr val="208282"/>
                </a:gs>
                <a:gs pos="100000">
                  <a:srgbClr val="33cccc"/>
                </a:gs>
              </a:gsLst>
              <a:lin ang="1710000"/>
            </a:gradFill>
            <a:ln>
              <a:noFill/>
            </a:ln>
          </p:spPr>
          <p:style>
            <a:lnRef idx="0"/>
            <a:fillRef idx="0"/>
            <a:effectRef idx="0"/>
            <a:fontRef idx="minor"/>
          </p:style>
        </p:sp>
        <p:sp>
          <p:nvSpPr>
            <p:cNvPr id="376" name="CustomShape 6"/>
            <p:cNvSpPr/>
            <p:nvPr/>
          </p:nvSpPr>
          <p:spPr>
            <a:xfrm flipH="1" rot="20580000">
              <a:off x="1362600" y="3484440"/>
              <a:ext cx="3443400" cy="2561400"/>
            </a:xfrm>
            <a:custGeom>
              <a:avLst/>
              <a:gdLst/>
              <a:ahLst/>
              <a:rect l="l" t="t" r="r" b="b"/>
              <a:pathLst>
                <a:path w="21600" h="24439">
                  <a:moveTo>
                    <a:pt x="20452" y="-1"/>
                  </a:moveTo>
                  <a:cubicBezTo>
                    <a:pt x="21212" y="2237"/>
                    <a:pt x="21600" y="4584"/>
                    <a:pt x="21600" y="6947"/>
                  </a:cubicBezTo>
                  <a:cubicBezTo>
                    <a:pt x="21600" y="13871"/>
                    <a:pt x="18280" y="20376"/>
                    <a:pt x="12672" y="24438"/>
                  </a:cubicBezTo>
                  <a:moveTo>
                    <a:pt x="20452" y="-1"/>
                  </a:moveTo>
                  <a:cubicBezTo>
                    <a:pt x="21212" y="2237"/>
                    <a:pt x="21600" y="4584"/>
                    <a:pt x="21600" y="6947"/>
                  </a:cubicBezTo>
                  <a:cubicBezTo>
                    <a:pt x="21600" y="13871"/>
                    <a:pt x="18280" y="20376"/>
                    <a:pt x="12672" y="24438"/>
                  </a:cubicBezTo>
                  <a:lnTo>
                    <a:pt x="0" y="6947"/>
                  </a:lnTo>
                  <a:lnTo>
                    <a:pt x="20452" y="-1"/>
                  </a:lnTo>
                  <a:close/>
                </a:path>
              </a:pathLst>
            </a:custGeom>
            <a:gradFill rotWithShape="0">
              <a:gsLst>
                <a:gs pos="0">
                  <a:srgbClr val="abd9f2"/>
                </a:gs>
                <a:gs pos="100000">
                  <a:srgbClr val="47abe3"/>
                </a:gs>
              </a:gsLst>
              <a:lin ang="3696000"/>
            </a:gradFill>
            <a:ln>
              <a:noFill/>
            </a:ln>
          </p:spPr>
          <p:style>
            <a:lnRef idx="0"/>
            <a:fillRef idx="0"/>
            <a:effectRef idx="0"/>
            <a:fontRef idx="minor"/>
          </p:style>
        </p:sp>
        <p:sp>
          <p:nvSpPr>
            <p:cNvPr id="377" name="CustomShape 7"/>
            <p:cNvSpPr/>
            <p:nvPr/>
          </p:nvSpPr>
          <p:spPr>
            <a:xfrm rot="20580000">
              <a:off x="3563640" y="993240"/>
              <a:ext cx="3367080" cy="2228400"/>
            </a:xfrm>
            <a:custGeom>
              <a:avLst/>
              <a:gdLst/>
              <a:ahLst/>
              <a:rect l="l" t="t" r="r" b="b"/>
              <a:pathLst>
                <a:path w="21397" h="21601">
                  <a:moveTo>
                    <a:pt x="0" y="549"/>
                  </a:moveTo>
                  <a:cubicBezTo>
                    <a:pt x="1587" y="184"/>
                    <a:pt x="3210" y="-1"/>
                    <a:pt x="4839" y="0"/>
                  </a:cubicBezTo>
                  <a:cubicBezTo>
                    <a:pt x="11230" y="0"/>
                    <a:pt x="17293" y="2830"/>
                    <a:pt x="21397" y="7729"/>
                  </a:cubicBezTo>
                  <a:moveTo>
                    <a:pt x="0" y="549"/>
                  </a:moveTo>
                  <a:cubicBezTo>
                    <a:pt x="1587" y="184"/>
                    <a:pt x="3210" y="-1"/>
                    <a:pt x="4839" y="0"/>
                  </a:cubicBezTo>
                  <a:cubicBezTo>
                    <a:pt x="11230" y="0"/>
                    <a:pt x="17293" y="2830"/>
                    <a:pt x="21397" y="7729"/>
                  </a:cubicBezTo>
                  <a:lnTo>
                    <a:pt x="4839" y="21600"/>
                  </a:lnTo>
                  <a:lnTo>
                    <a:pt x="0" y="549"/>
                  </a:lnTo>
                  <a:close/>
                </a:path>
              </a:pathLst>
            </a:custGeom>
            <a:gradFill rotWithShape="0">
              <a:gsLst>
                <a:gs pos="0">
                  <a:srgbClr val="4f4a73"/>
                </a:gs>
                <a:gs pos="100000">
                  <a:srgbClr val="aaa0f8"/>
                </a:gs>
              </a:gsLst>
              <a:lin ang="1710000"/>
            </a:gradFill>
            <a:ln>
              <a:noFill/>
            </a:ln>
          </p:spPr>
          <p:style>
            <a:lnRef idx="0"/>
            <a:fillRef idx="0"/>
            <a:effectRef idx="0"/>
            <a:fontRef idx="minor"/>
          </p:style>
        </p:sp>
        <p:sp>
          <p:nvSpPr>
            <p:cNvPr id="378" name="CustomShape 8"/>
            <p:cNvSpPr/>
            <p:nvPr/>
          </p:nvSpPr>
          <p:spPr>
            <a:xfrm flipH="1" rot="20580000">
              <a:off x="1123560" y="2019600"/>
              <a:ext cx="3305160" cy="2169360"/>
            </a:xfrm>
            <a:custGeom>
              <a:avLst/>
              <a:gdLst/>
              <a:ahLst/>
              <a:rect l="l" t="t" r="r" b="b"/>
              <a:pathLst>
                <a:path w="20934" h="21143">
                  <a:moveTo>
                    <a:pt x="4423" y="-1"/>
                  </a:moveTo>
                  <a:cubicBezTo>
                    <a:pt x="12495" y="1688"/>
                    <a:pt x="18902" y="7826"/>
                    <a:pt x="20934" y="15819"/>
                  </a:cubicBezTo>
                  <a:moveTo>
                    <a:pt x="4423" y="-1"/>
                  </a:moveTo>
                  <a:cubicBezTo>
                    <a:pt x="12495" y="1688"/>
                    <a:pt x="18902" y="7826"/>
                    <a:pt x="20934" y="15819"/>
                  </a:cubicBezTo>
                  <a:lnTo>
                    <a:pt x="0" y="21142"/>
                  </a:lnTo>
                  <a:lnTo>
                    <a:pt x="4423" y="-1"/>
                  </a:lnTo>
                  <a:close/>
                </a:path>
              </a:pathLst>
            </a:custGeom>
            <a:gradFill rotWithShape="0">
              <a:gsLst>
                <a:gs pos="0">
                  <a:srgbClr val="47abe3"/>
                </a:gs>
                <a:gs pos="100000">
                  <a:srgbClr val="214f69"/>
                </a:gs>
              </a:gsLst>
              <a:lin ang="3696000"/>
            </a:gradFill>
            <a:ln>
              <a:noFill/>
            </a:ln>
          </p:spPr>
          <p:style>
            <a:lnRef idx="0"/>
            <a:fillRef idx="0"/>
            <a:effectRef idx="0"/>
            <a:fontRef idx="minor"/>
          </p:style>
        </p:sp>
        <p:sp>
          <p:nvSpPr>
            <p:cNvPr id="379" name="CustomShape 9"/>
            <p:cNvSpPr/>
            <p:nvPr/>
          </p:nvSpPr>
          <p:spPr>
            <a:xfrm rot="20580000">
              <a:off x="3045960" y="2424240"/>
              <a:ext cx="3225960" cy="2106720"/>
            </a:xfrm>
            <a:prstGeom prst="ellipse">
              <a:avLst/>
            </a:prstGeom>
            <a:gradFill rotWithShape="0">
              <a:gsLst>
                <a:gs pos="0">
                  <a:srgbClr val="000000"/>
                </a:gs>
                <a:gs pos="50000">
                  <a:srgbClr val="c1c1c1"/>
                </a:gs>
                <a:gs pos="100000">
                  <a:srgbClr val="000000"/>
                </a:gs>
              </a:gsLst>
              <a:lin ang="0"/>
            </a:gradFill>
            <a:ln>
              <a:noFill/>
            </a:ln>
          </p:spPr>
          <p:style>
            <a:lnRef idx="0"/>
            <a:fillRef idx="0"/>
            <a:effectRef idx="0"/>
            <a:fontRef idx="minor"/>
          </p:style>
        </p:sp>
        <p:sp>
          <p:nvSpPr>
            <p:cNvPr id="380" name="CustomShape 10"/>
            <p:cNvSpPr/>
            <p:nvPr/>
          </p:nvSpPr>
          <p:spPr>
            <a:xfrm>
              <a:off x="1500120" y="2201400"/>
              <a:ext cx="1994040" cy="19011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gn="ctr">
                <a:lnSpc>
                  <a:spcPct val="100000"/>
                </a:lnSpc>
              </a:pPr>
              <a:r>
                <a:rPr b="1" lang="ru-RU" sz="2000" spc="-1" strike="noStrike">
                  <a:solidFill>
                    <a:srgbClr val="000000"/>
                  </a:solidFill>
                  <a:latin typeface="Franklin Gothic Book"/>
                </a:rPr>
                <a:t>Совместные</a:t>
              </a:r>
              <a:endParaRPr b="0" lang="en-US" sz="2000" spc="-1" strike="noStrike">
                <a:solidFill>
                  <a:srgbClr val="000000"/>
                </a:solidFill>
                <a:latin typeface="Arial"/>
              </a:endParaRPr>
            </a:p>
            <a:p>
              <a:pPr algn="ctr">
                <a:lnSpc>
                  <a:spcPct val="100000"/>
                </a:lnSpc>
              </a:pPr>
              <a:r>
                <a:rPr b="1" lang="ru-RU" sz="2000" spc="-1" strike="noStrike">
                  <a:solidFill>
                    <a:srgbClr val="000000"/>
                  </a:solidFill>
                  <a:latin typeface="Franklin Gothic Book"/>
                </a:rPr>
                <a:t>праздники: День учителя,</a:t>
              </a:r>
              <a:endParaRPr b="0" lang="en-US" sz="2000" spc="-1" strike="noStrike">
                <a:solidFill>
                  <a:srgbClr val="000000"/>
                </a:solidFill>
                <a:latin typeface="Arial"/>
              </a:endParaRPr>
            </a:p>
            <a:p>
              <a:pPr algn="ctr">
                <a:lnSpc>
                  <a:spcPct val="100000"/>
                </a:lnSpc>
              </a:pPr>
              <a:r>
                <a:rPr b="1" lang="ru-RU" sz="2000" spc="-1" strike="noStrike">
                  <a:solidFill>
                    <a:srgbClr val="000000"/>
                  </a:solidFill>
                  <a:latin typeface="Franklin Gothic Book"/>
                </a:rPr>
                <a:t>Новый год,</a:t>
              </a:r>
              <a:endParaRPr b="0" lang="en-US" sz="2000" spc="-1" strike="noStrike">
                <a:solidFill>
                  <a:srgbClr val="000000"/>
                </a:solidFill>
                <a:latin typeface="Arial"/>
              </a:endParaRPr>
            </a:p>
            <a:p>
              <a:pPr algn="ctr">
                <a:lnSpc>
                  <a:spcPct val="100000"/>
                </a:lnSpc>
              </a:pPr>
              <a:r>
                <a:rPr b="1" lang="ru-RU" sz="1800" spc="-1" strike="noStrike">
                  <a:solidFill>
                    <a:srgbClr val="000000"/>
                  </a:solidFill>
                  <a:latin typeface="Franklin Gothic Book"/>
                </a:rPr>
                <a:t>7 мая и   8 марта</a:t>
              </a:r>
              <a:endParaRPr b="0" lang="en-US" sz="1800" spc="-1" strike="noStrike">
                <a:solidFill>
                  <a:srgbClr val="000000"/>
                </a:solidFill>
                <a:latin typeface="Arial"/>
              </a:endParaRPr>
            </a:p>
          </p:txBody>
        </p:sp>
        <p:sp>
          <p:nvSpPr>
            <p:cNvPr id="381" name="CustomShape 11"/>
            <p:cNvSpPr/>
            <p:nvPr/>
          </p:nvSpPr>
          <p:spPr>
            <a:xfrm>
              <a:off x="3929040" y="1208520"/>
              <a:ext cx="2281320" cy="109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gn="ctr">
                <a:lnSpc>
                  <a:spcPct val="100000"/>
                </a:lnSpc>
              </a:pPr>
              <a:r>
                <a:rPr b="1" lang="ru-RU" sz="2400" spc="-1" strike="noStrike">
                  <a:solidFill>
                    <a:srgbClr val="000000"/>
                  </a:solidFill>
                  <a:latin typeface="Franklin Gothic Book"/>
                </a:rPr>
                <a:t>Чествование юбиляров</a:t>
              </a:r>
              <a:endParaRPr b="0" lang="en-US" sz="2400" spc="-1" strike="noStrike">
                <a:solidFill>
                  <a:srgbClr val="000000"/>
                </a:solidFill>
                <a:latin typeface="Arial"/>
              </a:endParaRPr>
            </a:p>
          </p:txBody>
        </p:sp>
        <p:sp>
          <p:nvSpPr>
            <p:cNvPr id="382" name="CustomShape 12"/>
            <p:cNvSpPr/>
            <p:nvPr/>
          </p:nvSpPr>
          <p:spPr>
            <a:xfrm>
              <a:off x="6213600" y="1787760"/>
              <a:ext cx="1666800" cy="13201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gn="ctr">
                <a:lnSpc>
                  <a:spcPct val="100000"/>
                </a:lnSpc>
              </a:pPr>
              <a:r>
                <a:rPr b="1" lang="ru-RU" sz="1800" spc="-1" strike="noStrike">
                  <a:solidFill>
                    <a:srgbClr val="000000"/>
                  </a:solidFill>
                  <a:latin typeface="Franklin Gothic Book"/>
                </a:rPr>
                <a:t>Новогодние подарки  сотрудникам</a:t>
              </a:r>
              <a:endParaRPr b="0" lang="en-US" sz="1800" spc="-1" strike="noStrike">
                <a:solidFill>
                  <a:srgbClr val="000000"/>
                </a:solidFill>
                <a:latin typeface="Arial"/>
              </a:endParaRPr>
            </a:p>
          </p:txBody>
        </p:sp>
        <p:sp>
          <p:nvSpPr>
            <p:cNvPr id="383" name="CustomShape 13"/>
            <p:cNvSpPr/>
            <p:nvPr/>
          </p:nvSpPr>
          <p:spPr>
            <a:xfrm>
              <a:off x="7026120" y="2892600"/>
              <a:ext cx="1548000" cy="2690280"/>
            </a:xfrm>
            <a:custGeom>
              <a:avLst/>
              <a:gdLst/>
              <a:ahLst/>
              <a:rect l="l" t="t" r="r" b="b"/>
              <a:pathLst>
                <a:path w="816" h="1078">
                  <a:moveTo>
                    <a:pt x="0" y="841"/>
                  </a:moveTo>
                  <a:lnTo>
                    <a:pt x="784" y="0"/>
                  </a:lnTo>
                  <a:lnTo>
                    <a:pt x="816" y="280"/>
                  </a:lnTo>
                  <a:cubicBezTo>
                    <a:pt x="776" y="392"/>
                    <a:pt x="676" y="539"/>
                    <a:pt x="544" y="672"/>
                  </a:cubicBezTo>
                  <a:cubicBezTo>
                    <a:pt x="412" y="805"/>
                    <a:pt x="116" y="1050"/>
                    <a:pt x="25" y="1078"/>
                  </a:cubicBezTo>
                  <a:cubicBezTo>
                    <a:pt x="7" y="1006"/>
                    <a:pt x="0" y="841"/>
                    <a:pt x="0" y="841"/>
                  </a:cubicBezTo>
                  <a:close/>
                </a:path>
              </a:pathLst>
            </a:custGeom>
            <a:gradFill rotWithShape="0">
              <a:gsLst>
                <a:gs pos="0">
                  <a:srgbClr val="b98be8"/>
                </a:gs>
                <a:gs pos="100000">
                  <a:srgbClr val="6600cc"/>
                </a:gs>
              </a:gsLst>
              <a:lin ang="0"/>
            </a:gradFill>
            <a:ln>
              <a:noFill/>
            </a:ln>
          </p:spPr>
          <p:style>
            <a:lnRef idx="0"/>
            <a:fillRef idx="0"/>
            <a:effectRef idx="0"/>
            <a:fontRef idx="minor"/>
          </p:style>
        </p:sp>
        <p:sp>
          <p:nvSpPr>
            <p:cNvPr id="384" name="CustomShape 14"/>
            <p:cNvSpPr/>
            <p:nvPr/>
          </p:nvSpPr>
          <p:spPr>
            <a:xfrm rot="20520000">
              <a:off x="5105160" y="2905560"/>
              <a:ext cx="3571920" cy="2112480"/>
            </a:xfrm>
            <a:custGeom>
              <a:avLst/>
              <a:gdLst/>
              <a:ahLst/>
              <a:rect l="l" t="t" r="r" b="b"/>
              <a:pathLst>
                <a:path w="20601" h="19522">
                  <a:moveTo>
                    <a:pt x="20601" y="6492"/>
                  </a:moveTo>
                  <a:cubicBezTo>
                    <a:pt x="18793" y="12227"/>
                    <a:pt x="14677" y="16949"/>
                    <a:pt x="9241" y="19522"/>
                  </a:cubicBezTo>
                  <a:moveTo>
                    <a:pt x="20601" y="6492"/>
                  </a:moveTo>
                  <a:cubicBezTo>
                    <a:pt x="18793" y="12227"/>
                    <a:pt x="14677" y="16949"/>
                    <a:pt x="9241" y="19522"/>
                  </a:cubicBezTo>
                  <a:lnTo>
                    <a:pt x="0" y="0"/>
                  </a:lnTo>
                  <a:lnTo>
                    <a:pt x="20601" y="6492"/>
                  </a:lnTo>
                  <a:close/>
                </a:path>
              </a:pathLst>
            </a:custGeom>
            <a:solidFill>
              <a:srgbClr val="cc99ff"/>
            </a:solidFill>
            <a:ln>
              <a:noFill/>
            </a:ln>
          </p:spPr>
          <p:style>
            <a:lnRef idx="0"/>
            <a:fillRef idx="0"/>
            <a:effectRef idx="0"/>
            <a:fontRef idx="minor"/>
          </p:style>
        </p:sp>
        <p:sp>
          <p:nvSpPr>
            <p:cNvPr id="385" name="CustomShape 15"/>
            <p:cNvSpPr/>
            <p:nvPr/>
          </p:nvSpPr>
          <p:spPr>
            <a:xfrm>
              <a:off x="4989600" y="3646800"/>
              <a:ext cx="2104920" cy="1943280"/>
            </a:xfrm>
            <a:custGeom>
              <a:avLst/>
              <a:gdLst/>
              <a:ahLst/>
              <a:rect l="l" t="t" r="r" b="b"/>
              <a:pathLst>
                <a:path w="1108" h="779">
                  <a:moveTo>
                    <a:pt x="1071" y="546"/>
                  </a:moveTo>
                  <a:lnTo>
                    <a:pt x="1108" y="779"/>
                  </a:lnTo>
                  <a:lnTo>
                    <a:pt x="67" y="168"/>
                  </a:lnTo>
                  <a:lnTo>
                    <a:pt x="0" y="0"/>
                  </a:lnTo>
                  <a:lnTo>
                    <a:pt x="1071" y="546"/>
                  </a:lnTo>
                  <a:close/>
                </a:path>
              </a:pathLst>
            </a:custGeom>
            <a:gradFill rotWithShape="0">
              <a:gsLst>
                <a:gs pos="0">
                  <a:srgbClr val="af8ed4"/>
                </a:gs>
                <a:gs pos="100000">
                  <a:srgbClr val="5007a1"/>
                </a:gs>
              </a:gsLst>
              <a:lin ang="2700000"/>
            </a:gradFill>
            <a:ln>
              <a:noFill/>
            </a:ln>
          </p:spPr>
          <p:style>
            <a:lnRef idx="0"/>
            <a:fillRef idx="0"/>
            <a:effectRef idx="0"/>
            <a:fontRef idx="minor"/>
          </p:style>
        </p:sp>
        <p:sp>
          <p:nvSpPr>
            <p:cNvPr id="386" name="CustomShape 16"/>
            <p:cNvSpPr/>
            <p:nvPr/>
          </p:nvSpPr>
          <p:spPr>
            <a:xfrm>
              <a:off x="5891040" y="3514320"/>
              <a:ext cx="2943360" cy="1570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gn="ctr">
                <a:lnSpc>
                  <a:spcPct val="100000"/>
                </a:lnSpc>
              </a:pPr>
              <a:r>
                <a:rPr b="1" lang="ru-RU" sz="2400" spc="-1" strike="noStrike">
                  <a:solidFill>
                    <a:srgbClr val="000000"/>
                  </a:solidFill>
                  <a:latin typeface="Franklin Gothic Book"/>
                </a:rPr>
                <a:t>Материальная помощь</a:t>
              </a:r>
              <a:endParaRPr b="0" lang="en-US" sz="2400" spc="-1" strike="noStrike">
                <a:solidFill>
                  <a:srgbClr val="000000"/>
                </a:solidFill>
                <a:latin typeface="Arial"/>
              </a:endParaRPr>
            </a:p>
            <a:p>
              <a:pPr algn="ctr">
                <a:lnSpc>
                  <a:spcPct val="100000"/>
                </a:lnSpc>
              </a:pPr>
              <a:r>
                <a:rPr b="1" lang="ru-RU" sz="2400" spc="-1" strike="noStrike">
                  <a:solidFill>
                    <a:srgbClr val="000000"/>
                  </a:solidFill>
                  <a:latin typeface="Franklin Gothic Book"/>
                </a:rPr>
                <a:t> </a:t>
              </a:r>
              <a:endParaRPr b="0" lang="en-US" sz="2400" spc="-1" strike="noStrike">
                <a:solidFill>
                  <a:srgbClr val="000000"/>
                </a:solidFill>
                <a:latin typeface="Arial"/>
              </a:endParaRPr>
            </a:p>
          </p:txBody>
        </p:sp>
        <p:sp>
          <p:nvSpPr>
            <p:cNvPr id="387" name="CustomShape 17"/>
            <p:cNvSpPr/>
            <p:nvPr/>
          </p:nvSpPr>
          <p:spPr>
            <a:xfrm>
              <a:off x="4691160" y="4821840"/>
              <a:ext cx="365040" cy="1005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388" name="CustomShape 18"/>
            <p:cNvSpPr/>
            <p:nvPr/>
          </p:nvSpPr>
          <p:spPr>
            <a:xfrm>
              <a:off x="571680" y="4102920"/>
              <a:ext cx="2641320" cy="1735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gn="ctr">
                <a:lnSpc>
                  <a:spcPct val="100000"/>
                </a:lnSpc>
              </a:pPr>
              <a:r>
                <a:rPr b="1" lang="ru-RU" sz="2000" spc="-1" strike="noStrike">
                  <a:solidFill>
                    <a:srgbClr val="000000"/>
                  </a:solidFill>
                  <a:latin typeface="Franklin Gothic Book"/>
                </a:rPr>
                <a:t>Чествование победителей </a:t>
              </a:r>
              <a:endParaRPr b="0" lang="en-US" sz="2000" spc="-1" strike="noStrike">
                <a:solidFill>
                  <a:srgbClr val="000000"/>
                </a:solidFill>
                <a:latin typeface="Arial"/>
              </a:endParaRPr>
            </a:p>
            <a:p>
              <a:pPr algn="ctr">
                <a:lnSpc>
                  <a:spcPct val="100000"/>
                </a:lnSpc>
              </a:pPr>
              <a:r>
                <a:rPr b="1" lang="ru-RU" sz="2000" spc="-1" strike="noStrike">
                  <a:solidFill>
                    <a:srgbClr val="000000"/>
                  </a:solidFill>
                  <a:latin typeface="Franklin Gothic Book"/>
                </a:rPr>
                <a:t>профессиональных конкурсов</a:t>
              </a:r>
              <a:endParaRPr b="0" lang="en-US" sz="2000" spc="-1" strike="noStrike">
                <a:solidFill>
                  <a:srgbClr val="000000"/>
                </a:solidFill>
                <a:latin typeface="Arial"/>
              </a:endParaRPr>
            </a:p>
            <a:p>
              <a:pPr algn="ctr">
                <a:lnSpc>
                  <a:spcPct val="100000"/>
                </a:lnSpc>
              </a:pPr>
              <a:r>
                <a:rPr b="1" lang="ru-RU" sz="1200" spc="-1" strike="noStrike">
                  <a:solidFill>
                    <a:srgbClr val="000000"/>
                  </a:solidFill>
                  <a:latin typeface="Franklin Gothic Book"/>
                </a:rPr>
                <a:t>       </a:t>
              </a:r>
              <a:endParaRPr b="0" lang="en-US" sz="1200" spc="-1" strike="noStrike">
                <a:solidFill>
                  <a:srgbClr val="000000"/>
                </a:solidFill>
                <a:latin typeface="Arial"/>
              </a:endParaRPr>
            </a:p>
          </p:txBody>
        </p:sp>
        <p:sp>
          <p:nvSpPr>
            <p:cNvPr id="389" name="CustomShape 19"/>
            <p:cNvSpPr/>
            <p:nvPr/>
          </p:nvSpPr>
          <p:spPr>
            <a:xfrm>
              <a:off x="5199120" y="4269960"/>
              <a:ext cx="1536480" cy="1616040"/>
            </a:xfrm>
            <a:custGeom>
              <a:avLst/>
              <a:gdLst/>
              <a:ahLst/>
              <a:rect l="l" t="t" r="r" b="b"/>
              <a:pathLst>
                <a:path w="808" h="648">
                  <a:moveTo>
                    <a:pt x="0" y="24"/>
                  </a:moveTo>
                  <a:lnTo>
                    <a:pt x="352" y="448"/>
                  </a:lnTo>
                  <a:lnTo>
                    <a:pt x="360" y="648"/>
                  </a:lnTo>
                  <a:lnTo>
                    <a:pt x="808" y="424"/>
                  </a:lnTo>
                  <a:lnTo>
                    <a:pt x="104" y="0"/>
                  </a:lnTo>
                  <a:lnTo>
                    <a:pt x="0" y="24"/>
                  </a:lnTo>
                  <a:close/>
                </a:path>
              </a:pathLst>
            </a:custGeom>
            <a:solidFill>
              <a:srgbClr val="003399">
                <a:alpha val="49000"/>
              </a:srgbClr>
            </a:solidFill>
            <a:ln>
              <a:noFill/>
            </a:ln>
          </p:spPr>
          <p:style>
            <a:lnRef idx="0"/>
            <a:fillRef idx="0"/>
            <a:effectRef idx="0"/>
            <a:fontRef idx="minor"/>
          </p:style>
        </p:sp>
        <p:sp>
          <p:nvSpPr>
            <p:cNvPr id="390" name="CustomShape 20"/>
            <p:cNvSpPr/>
            <p:nvPr/>
          </p:nvSpPr>
          <p:spPr>
            <a:xfrm>
              <a:off x="3500280" y="4847400"/>
              <a:ext cx="2286000" cy="124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gn="ctr">
                <a:lnSpc>
                  <a:spcPct val="100000"/>
                </a:lnSpc>
              </a:pPr>
              <a:r>
                <a:rPr b="1" lang="ru-RU" sz="2000" spc="-1" strike="noStrike">
                  <a:solidFill>
                    <a:srgbClr val="000000"/>
                  </a:solidFill>
                  <a:latin typeface="Franklin Gothic Book"/>
                </a:rPr>
                <a:t>Помощь пенсионерам</a:t>
              </a:r>
              <a:endParaRPr b="0" lang="en-US" sz="2000" spc="-1" strike="noStrike">
                <a:solidFill>
                  <a:srgbClr val="000000"/>
                </a:solidFill>
                <a:latin typeface="Arial"/>
              </a:endParaRPr>
            </a:p>
            <a:p>
              <a:pPr algn="ctr">
                <a:lnSpc>
                  <a:spcPct val="100000"/>
                </a:lnSpc>
              </a:pPr>
              <a:r>
                <a:rPr b="1" lang="ru-RU" sz="1200" spc="-1" strike="noStrike">
                  <a:solidFill>
                    <a:srgbClr val="000000"/>
                  </a:solidFill>
                  <a:latin typeface="Franklin Gothic Book"/>
                </a:rPr>
                <a:t>       </a:t>
              </a:r>
              <a:endParaRPr b="0" lang="en-US" sz="1200" spc="-1" strike="noStrike">
                <a:solidFill>
                  <a:srgbClr val="000000"/>
                </a:solidFill>
                <a:latin typeface="Arial"/>
              </a:endParaRPr>
            </a:p>
          </p:txBody>
        </p:sp>
      </p:grpSp>
    </p:spTree>
  </p:cSld>
  <p:timing>
    <p:tnLst>
      <p:par>
        <p:cTn id="56" dur="indefinite" restart="never" nodeType="tmRoot">
          <p:childTnLst>
            <p:seq>
              <p:cTn id="57" dur="indefinite" nodeType="mainSeq">
                <p:childTnLst>
                  <p:par>
                    <p:cTn id="58" dur="indefinite" fill="hold">
                      <p:stCondLst>
                        <p:cond delay="0"/>
                      </p:stCondLst>
                      <p:childTnLst>
                        <p:par>
                          <p:cTn id="59" dur="indefinite" fill="hold">
                            <p:stCondLst>
                              <p:cond delay="0"/>
                            </p:stCondLst>
                            <p:childTnLst>
                              <p:par>
                                <p:cTn id="60" dur="indefinite" nodeType="afterEffect" fill="hold" presetClass="entr" presetID="20">
                                  <p:stCondLst>
                                    <p:cond delay="0"/>
                                  </p:stCondLst>
                                  <p:childTnLst>
                                    <p:set>
                                      <p:cBhvr>
                                        <p:cTn id="61" dur="1" fill="hold">
                                          <p:stCondLst>
                                            <p:cond delay="0"/>
                                          </p:stCondLst>
                                        </p:cTn>
                                        <p:tgtEl>
                                          <p:spTgt spid="370"/>
                                        </p:tgtEl>
                                        <p:attrNameLst>
                                          <p:attrName>style.visibility</p:attrName>
                                        </p:attrNameLst>
                                      </p:cBhvr>
                                      <p:to>
                                        <p:strVal val="visible"/>
                                      </p:to>
                                    </p:set>
                                    <p:animEffect filter="wedge" transition="in">
                                      <p:cBhvr additive="repl">
                                        <p:cTn id="62" dur="2000"/>
                                        <p:tgtEl>
                                          <p:spTgt spid="370"/>
                                        </p:tgtEl>
                                      </p:cBhvr>
                                    </p:animEffect>
                                  </p:childTnLst>
                                </p:cTn>
                              </p:par>
                            </p:childTnLst>
                          </p:cTn>
                        </p:par>
                        <p:par>
                          <p:cTn id="63" dur="indefinite" fill="hold">
                            <p:stCondLst>
                              <p:cond delay="2000"/>
                            </p:stCondLst>
                            <p:childTnLst>
                              <p:par>
                                <p:cTn id="64" dur="indefinite" nodeType="afterEffect" fill="hold" presetClass="entr" presetID="20">
                                  <p:stCondLst>
                                    <p:cond delay="0"/>
                                  </p:stCondLst>
                                  <p:childTnLst>
                                    <p:set>
                                      <p:cBhvr>
                                        <p:cTn id="65" dur="1" fill="hold">
                                          <p:stCondLst>
                                            <p:cond delay="0"/>
                                          </p:stCondLst>
                                        </p:cTn>
                                        <p:tgtEl>
                                          <p:spTgt spid="371"/>
                                        </p:tgtEl>
                                        <p:attrNameLst>
                                          <p:attrName>style.visibility</p:attrName>
                                        </p:attrNameLst>
                                      </p:cBhvr>
                                      <p:to>
                                        <p:strVal val="visible"/>
                                      </p:to>
                                    </p:set>
                                    <p:animEffect filter="wedge" transition="in">
                                      <p:cBhvr additive="repl">
                                        <p:cTn id="66" dur="2000"/>
                                        <p:tgtEl>
                                          <p:spTgt spid="37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315" name="" descr=""/>
          <p:cNvPicPr/>
          <p:nvPr/>
        </p:nvPicPr>
        <p:blipFill>
          <a:blip r:embed="rId2"/>
          <a:stretch/>
        </p:blipFill>
        <p:spPr>
          <a:xfrm>
            <a:off x="1494000" y="6480"/>
            <a:ext cx="7656480" cy="944280"/>
          </a:xfrm>
          <a:prstGeom prst="rect">
            <a:avLst/>
          </a:prstGeom>
          <a:ln>
            <a:noFill/>
          </a:ln>
        </p:spPr>
      </p:pic>
      <p:sp>
        <p:nvSpPr>
          <p:cNvPr id="316" name="CustomShape 1"/>
          <p:cNvSpPr/>
          <p:nvPr/>
        </p:nvSpPr>
        <p:spPr>
          <a:xfrm>
            <a:off x="1928880" y="857160"/>
            <a:ext cx="7215120" cy="6000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oAutofit/>
          </a:bodyPr>
          <a:p>
            <a:pPr marL="342720" indent="-341280" algn="ctr">
              <a:lnSpc>
                <a:spcPct val="80000"/>
              </a:lnSpc>
              <a:spcBef>
                <a:spcPts val="374"/>
              </a:spcBef>
            </a:pPr>
            <a:r>
              <a:rPr b="1" lang="ru-RU" sz="1500" spc="-1" strike="noStrike">
                <a:solidFill>
                  <a:srgbClr val="424456"/>
                </a:solidFill>
                <a:latin typeface="Times New Roman"/>
                <a:ea typeface="Times New Roman"/>
              </a:rPr>
              <a:t>Первичка</a:t>
            </a:r>
            <a:endParaRPr b="0" lang="en-US" sz="1500" spc="-1" strike="noStrike">
              <a:solidFill>
                <a:srgbClr val="000000"/>
              </a:solidFill>
              <a:latin typeface="Arial"/>
            </a:endParaRPr>
          </a:p>
          <a:p>
            <a:pPr marL="342720" indent="-341280" algn="just">
              <a:lnSpc>
                <a:spcPct val="100000"/>
              </a:lnSpc>
            </a:pPr>
            <a:r>
              <a:rPr b="0" i="1" lang="ru-RU" sz="1700" spc="-1" strike="noStrike">
                <a:solidFill>
                  <a:srgbClr val="000000"/>
                </a:solidFill>
                <a:latin typeface="Times New Roman"/>
                <a:ea typeface="Times New Roman"/>
              </a:rPr>
              <a:t>Как известно, продуктивность и слаженность трудового коллектива возможна при условии высокого уровня трудовой комфортности каждого его члена. А это уже напрямую зависит от усилий как руководителя, так и профсоюзного актива. Именно они, профсоюзные лидеры и активисты, своевременной и адекватной помощью и поддержкой сплачивают коллектив, в конечном итоге формируя позитивный имидж всей профсоюзной организации. Ведь профсоюз начинается с первички! И очень своевременна и важна инициатива Федерации профсоюзов РК по объявлению 2021 года Годом    первичной организации_профсоюза, которая позволит не только активизировать деятельность первичных профсоюзных организаций, укрепить их авторитет, но также определить насущные проблемы и перспективы развития профсоюзной первички. Наш Локальный профсоюз работников организаций образования и науки Костанайской области объединяет порядка 700 первичных профсоюзных организаций, каждая из которых имеет свое неповторимое лицо, уникальные традиции, свою «изюминку».О передовом опыте профсоюзной работы тридцати их них (значимая цифра этого года) мы в своих публикациях расскажем. </a:t>
            </a:r>
            <a:endParaRPr b="0" lang="en-US" sz="1700" spc="-1" strike="noStrike">
              <a:solidFill>
                <a:srgbClr val="000000"/>
              </a:solidFill>
              <a:latin typeface="Arial"/>
            </a:endParaRPr>
          </a:p>
        </p:txBody>
      </p:sp>
    </p:spTree>
  </p:cSld>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391" name="" descr=""/>
          <p:cNvPicPr/>
          <p:nvPr/>
        </p:nvPicPr>
        <p:blipFill>
          <a:blip r:embed="rId2"/>
          <a:stretch/>
        </p:blipFill>
        <p:spPr>
          <a:xfrm>
            <a:off x="781200" y="-146160"/>
            <a:ext cx="8369280" cy="1487520"/>
          </a:xfrm>
          <a:prstGeom prst="rect">
            <a:avLst/>
          </a:prstGeom>
          <a:ln>
            <a:noFill/>
          </a:ln>
        </p:spPr>
      </p:pic>
      <p:sp>
        <p:nvSpPr>
          <p:cNvPr id="392" name="CustomShape 1"/>
          <p:cNvSpPr/>
          <p:nvPr/>
        </p:nvSpPr>
        <p:spPr>
          <a:xfrm>
            <a:off x="857160" y="1571760"/>
            <a:ext cx="8286840" cy="49291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oAutofit/>
          </a:bodyPr>
          <a:p>
            <a:pPr marL="341280" indent="-341280">
              <a:lnSpc>
                <a:spcPct val="80000"/>
              </a:lnSpc>
              <a:spcBef>
                <a:spcPts val="573"/>
              </a:spcBef>
              <a:buClr>
                <a:srgbClr val="53548a"/>
              </a:buClr>
              <a:buSzPct val="70000"/>
              <a:buFont typeface="Wingdings" charset="2"/>
              <a:buChar char=""/>
            </a:pPr>
            <a:r>
              <a:rPr b="0" lang="ru-RU" sz="2300" spc="-1" strike="noStrike">
                <a:solidFill>
                  <a:srgbClr val="000000"/>
                </a:solidFill>
                <a:latin typeface="Franklin Gothic Book"/>
                <a:ea typeface="Microsoft YaHei"/>
              </a:rPr>
              <a:t>добровольность вступления в Профсоюз и выхода из него, равенство прав и обязанностей членов Профсоюза;</a:t>
            </a:r>
            <a:endParaRPr b="0" lang="en-US" sz="2300" spc="-1" strike="noStrike">
              <a:solidFill>
                <a:srgbClr val="000000"/>
              </a:solidFill>
              <a:latin typeface="Arial"/>
            </a:endParaRPr>
          </a:p>
          <a:p>
            <a:pPr marL="341280" indent="-341280">
              <a:lnSpc>
                <a:spcPct val="80000"/>
              </a:lnSpc>
              <a:spcBef>
                <a:spcPts val="573"/>
              </a:spcBef>
              <a:buClr>
                <a:srgbClr val="53548a"/>
              </a:buClr>
              <a:buSzPct val="70000"/>
              <a:buFont typeface="Wingdings" charset="2"/>
              <a:buChar char=""/>
            </a:pPr>
            <a:r>
              <a:rPr b="0" lang="ru-RU" sz="2300" spc="-1" strike="noStrike">
                <a:solidFill>
                  <a:srgbClr val="000000"/>
                </a:solidFill>
                <a:latin typeface="Franklin Gothic Book"/>
                <a:ea typeface="Microsoft YaHei"/>
              </a:rPr>
              <a:t>солидарность, взаимопомощь и ответственность;</a:t>
            </a:r>
            <a:endParaRPr b="0" lang="en-US" sz="2300" spc="-1" strike="noStrike">
              <a:solidFill>
                <a:srgbClr val="000000"/>
              </a:solidFill>
              <a:latin typeface="Arial"/>
            </a:endParaRPr>
          </a:p>
          <a:p>
            <a:pPr marL="341280" indent="-341280">
              <a:lnSpc>
                <a:spcPct val="80000"/>
              </a:lnSpc>
              <a:spcBef>
                <a:spcPts val="573"/>
              </a:spcBef>
              <a:buClr>
                <a:srgbClr val="53548a"/>
              </a:buClr>
              <a:buSzPct val="70000"/>
              <a:buFont typeface="Wingdings" charset="2"/>
              <a:buChar char=""/>
            </a:pPr>
            <a:r>
              <a:rPr b="0" lang="ru-RU" sz="2300" spc="-1" strike="noStrike">
                <a:solidFill>
                  <a:srgbClr val="000000"/>
                </a:solidFill>
                <a:latin typeface="Franklin Gothic Book"/>
                <a:ea typeface="Microsoft YaHei"/>
              </a:rPr>
              <a:t>коллегиальность в работе Профсоюза;</a:t>
            </a:r>
            <a:endParaRPr b="0" lang="en-US" sz="2300" spc="-1" strike="noStrike">
              <a:solidFill>
                <a:srgbClr val="000000"/>
              </a:solidFill>
              <a:latin typeface="Arial"/>
            </a:endParaRPr>
          </a:p>
          <a:p>
            <a:pPr marL="341280" indent="-341280">
              <a:lnSpc>
                <a:spcPct val="80000"/>
              </a:lnSpc>
              <a:spcBef>
                <a:spcPts val="573"/>
              </a:spcBef>
              <a:buClr>
                <a:srgbClr val="53548a"/>
              </a:buClr>
              <a:buSzPct val="70000"/>
              <a:buFont typeface="Wingdings" charset="2"/>
              <a:buChar char=""/>
            </a:pPr>
            <a:r>
              <a:rPr b="0" lang="ru-RU" sz="2300" spc="-1" strike="noStrike">
                <a:solidFill>
                  <a:srgbClr val="000000"/>
                </a:solidFill>
                <a:latin typeface="Franklin Gothic Book"/>
                <a:ea typeface="Microsoft YaHei"/>
              </a:rPr>
              <a:t>гласность и открытость в работе Профсоюза и выборных профсоюзных органов;</a:t>
            </a:r>
            <a:endParaRPr b="0" lang="en-US" sz="2300" spc="-1" strike="noStrike">
              <a:solidFill>
                <a:srgbClr val="000000"/>
              </a:solidFill>
              <a:latin typeface="Arial"/>
            </a:endParaRPr>
          </a:p>
          <a:p>
            <a:pPr marL="341280" indent="-341280">
              <a:lnSpc>
                <a:spcPct val="80000"/>
              </a:lnSpc>
              <a:spcBef>
                <a:spcPts val="573"/>
              </a:spcBef>
              <a:buClr>
                <a:srgbClr val="53548a"/>
              </a:buClr>
              <a:buSzPct val="70000"/>
              <a:buFont typeface="Wingdings" charset="2"/>
              <a:buChar char=""/>
            </a:pPr>
            <a:r>
              <a:rPr b="0" lang="ru-RU" sz="2300" spc="-1" strike="noStrike">
                <a:solidFill>
                  <a:srgbClr val="000000"/>
                </a:solidFill>
                <a:latin typeface="Franklin Gothic Book"/>
                <a:ea typeface="Microsoft YaHei"/>
              </a:rPr>
              <a:t>уважение мнения каждого члена Профсоюза при принятии решений;</a:t>
            </a:r>
            <a:endParaRPr b="0" lang="en-US" sz="2300" spc="-1" strike="noStrike">
              <a:solidFill>
                <a:srgbClr val="000000"/>
              </a:solidFill>
              <a:latin typeface="Arial"/>
            </a:endParaRPr>
          </a:p>
          <a:p>
            <a:pPr marL="341280" indent="-341280">
              <a:lnSpc>
                <a:spcPct val="80000"/>
              </a:lnSpc>
              <a:spcBef>
                <a:spcPts val="573"/>
              </a:spcBef>
              <a:buClr>
                <a:srgbClr val="53548a"/>
              </a:buClr>
              <a:buSzPct val="70000"/>
              <a:buFont typeface="Wingdings" charset="2"/>
              <a:buChar char=""/>
            </a:pPr>
            <a:r>
              <a:rPr b="0" lang="ru-RU" sz="2300" spc="-1" strike="noStrike">
                <a:solidFill>
                  <a:srgbClr val="000000"/>
                </a:solidFill>
                <a:latin typeface="Franklin Gothic Book"/>
                <a:ea typeface="Microsoft YaHei"/>
              </a:rPr>
              <a:t>обязательность выполнения решений профсоюзных органов, принятых в пределах полномочий;</a:t>
            </a:r>
            <a:endParaRPr b="0" lang="en-US" sz="2300" spc="-1" strike="noStrike">
              <a:solidFill>
                <a:srgbClr val="000000"/>
              </a:solidFill>
              <a:latin typeface="Arial"/>
            </a:endParaRPr>
          </a:p>
          <a:p>
            <a:pPr marL="341280" indent="-341280">
              <a:lnSpc>
                <a:spcPct val="80000"/>
              </a:lnSpc>
              <a:spcBef>
                <a:spcPts val="573"/>
              </a:spcBef>
              <a:buClr>
                <a:srgbClr val="53548a"/>
              </a:buClr>
              <a:buSzPct val="70000"/>
              <a:buFont typeface="Wingdings" charset="2"/>
              <a:buChar char=""/>
            </a:pPr>
            <a:r>
              <a:rPr b="0" lang="ru-RU" sz="2300" spc="-1" strike="noStrike">
                <a:solidFill>
                  <a:srgbClr val="000000"/>
                </a:solidFill>
                <a:latin typeface="Franklin Gothic Book"/>
                <a:ea typeface="Microsoft YaHei"/>
              </a:rPr>
              <a:t>выборность, регулярная сменяемость профсоюзных органов и их отчетность перед членами Профсоюза;</a:t>
            </a:r>
            <a:endParaRPr b="0" lang="en-US" sz="2300" spc="-1" strike="noStrike">
              <a:solidFill>
                <a:srgbClr val="000000"/>
              </a:solidFill>
              <a:latin typeface="Arial"/>
            </a:endParaRPr>
          </a:p>
          <a:p>
            <a:pPr marL="341280" indent="-341280">
              <a:lnSpc>
                <a:spcPct val="80000"/>
              </a:lnSpc>
              <a:spcBef>
                <a:spcPts val="573"/>
              </a:spcBef>
              <a:buClr>
                <a:srgbClr val="53548a"/>
              </a:buClr>
              <a:buSzPct val="70000"/>
              <a:buFont typeface="Wingdings" charset="2"/>
              <a:buChar char=""/>
            </a:pPr>
            <a:r>
              <a:rPr b="0" lang="ru-RU" sz="2300" spc="-1" strike="noStrike">
                <a:solidFill>
                  <a:srgbClr val="000000"/>
                </a:solidFill>
                <a:latin typeface="Franklin Gothic Book"/>
                <a:ea typeface="Microsoft YaHei"/>
              </a:rPr>
              <a:t>соблюдение финансовой дисциплины.</a:t>
            </a:r>
            <a:endParaRPr b="0" lang="en-US" sz="2300" spc="-1" strike="noStrike">
              <a:solidFill>
                <a:srgbClr val="000000"/>
              </a:solidFill>
              <a:latin typeface="Arial"/>
            </a:endParaRPr>
          </a:p>
          <a:p>
            <a:pPr marL="341280" indent="-341280">
              <a:lnSpc>
                <a:spcPct val="80000"/>
              </a:lnSpc>
              <a:spcBef>
                <a:spcPts val="573"/>
              </a:spcBef>
            </a:pPr>
            <a:endParaRPr b="0" lang="en-US" sz="2300" spc="-1" strike="noStrike">
              <a:solidFill>
                <a:srgbClr val="000000"/>
              </a:solidFill>
              <a:latin typeface="Arial"/>
            </a:endParaRPr>
          </a:p>
        </p:txBody>
      </p:sp>
    </p:spTree>
  </p:cSld>
  <p:timing>
    <p:tnLst>
      <p:par>
        <p:cTn id="67" dur="indefinite" restart="never" nodeType="tmRoot">
          <p:childTnLst>
            <p:seq>
              <p:cTn id="68" dur="indefinite"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393" name="" descr=""/>
          <p:cNvPicPr/>
          <p:nvPr/>
        </p:nvPicPr>
        <p:blipFill>
          <a:blip r:embed="rId2"/>
          <a:stretch/>
        </p:blipFill>
        <p:spPr>
          <a:xfrm>
            <a:off x="1798560" y="-6480"/>
            <a:ext cx="6791400" cy="854280"/>
          </a:xfrm>
          <a:prstGeom prst="rect">
            <a:avLst/>
          </a:prstGeom>
          <a:ln>
            <a:noFill/>
          </a:ln>
        </p:spPr>
      </p:pic>
      <p:pic>
        <p:nvPicPr>
          <p:cNvPr id="394" name="" descr=""/>
          <p:cNvPicPr/>
          <p:nvPr/>
        </p:nvPicPr>
        <p:blipFill>
          <a:blip r:embed="rId3"/>
          <a:stretch/>
        </p:blipFill>
        <p:spPr>
          <a:xfrm>
            <a:off x="428760" y="1071720"/>
            <a:ext cx="3360600" cy="2519280"/>
          </a:xfrm>
          <a:prstGeom prst="rect">
            <a:avLst/>
          </a:prstGeom>
          <a:ln>
            <a:noFill/>
          </a:ln>
          <a:effectLst>
            <a:outerShdw dist="139498" dir="2700000">
              <a:srgbClr val="333333">
                <a:alpha val="65000"/>
              </a:srgbClr>
            </a:outerShdw>
          </a:effectLst>
        </p:spPr>
      </p:pic>
      <p:pic>
        <p:nvPicPr>
          <p:cNvPr id="395" name="" descr=""/>
          <p:cNvPicPr/>
          <p:nvPr/>
        </p:nvPicPr>
        <p:blipFill>
          <a:blip r:embed="rId4"/>
          <a:stretch/>
        </p:blipFill>
        <p:spPr>
          <a:xfrm>
            <a:off x="5572080" y="4143240"/>
            <a:ext cx="3360960" cy="2519640"/>
          </a:xfrm>
          <a:prstGeom prst="rect">
            <a:avLst/>
          </a:prstGeom>
          <a:ln>
            <a:noFill/>
          </a:ln>
          <a:effectLst>
            <a:outerShdw dist="139498" dir="2700000">
              <a:srgbClr val="333333">
                <a:alpha val="65000"/>
              </a:srgbClr>
            </a:outerShdw>
          </a:effectLst>
        </p:spPr>
      </p:pic>
      <p:pic>
        <p:nvPicPr>
          <p:cNvPr id="396" name="" descr=""/>
          <p:cNvPicPr/>
          <p:nvPr/>
        </p:nvPicPr>
        <p:blipFill>
          <a:blip r:embed="rId5"/>
          <a:stretch/>
        </p:blipFill>
        <p:spPr>
          <a:xfrm>
            <a:off x="5572080" y="1071720"/>
            <a:ext cx="3360960" cy="2519280"/>
          </a:xfrm>
          <a:prstGeom prst="rect">
            <a:avLst/>
          </a:prstGeom>
          <a:ln>
            <a:noFill/>
          </a:ln>
          <a:effectLst>
            <a:outerShdw dist="139498" dir="2700000">
              <a:srgbClr val="333333">
                <a:alpha val="65000"/>
              </a:srgbClr>
            </a:outerShdw>
          </a:effectLst>
        </p:spPr>
      </p:pic>
      <p:pic>
        <p:nvPicPr>
          <p:cNvPr id="397" name="" descr=""/>
          <p:cNvPicPr/>
          <p:nvPr/>
        </p:nvPicPr>
        <p:blipFill>
          <a:blip r:embed="rId6"/>
          <a:stretch/>
        </p:blipFill>
        <p:spPr>
          <a:xfrm>
            <a:off x="3786120" y="2214720"/>
            <a:ext cx="1890720" cy="2519280"/>
          </a:xfrm>
          <a:prstGeom prst="rect">
            <a:avLst/>
          </a:prstGeom>
          <a:ln>
            <a:noFill/>
          </a:ln>
          <a:effectLst>
            <a:outerShdw dist="139498" dir="2700000">
              <a:srgbClr val="333333">
                <a:alpha val="65000"/>
              </a:srgbClr>
            </a:outerShdw>
          </a:effectLst>
        </p:spPr>
      </p:pic>
      <p:pic>
        <p:nvPicPr>
          <p:cNvPr id="398" name="" descr=""/>
          <p:cNvPicPr/>
          <p:nvPr/>
        </p:nvPicPr>
        <p:blipFill>
          <a:blip r:embed="rId7"/>
          <a:stretch/>
        </p:blipFill>
        <p:spPr>
          <a:xfrm>
            <a:off x="285840" y="4143240"/>
            <a:ext cx="3786120" cy="2519640"/>
          </a:xfrm>
          <a:prstGeom prst="rect">
            <a:avLst/>
          </a:prstGeom>
          <a:ln>
            <a:noFill/>
          </a:ln>
          <a:effectLst>
            <a:outerShdw dist="139498" dir="2700000">
              <a:srgbClr val="333333">
                <a:alpha val="65000"/>
              </a:srgbClr>
            </a:outerShdw>
          </a:effectLst>
        </p:spPr>
      </p:pic>
    </p:spTree>
  </p:cSld>
  <p:timing>
    <p:tnLst>
      <p:par>
        <p:cTn id="69" dur="indefinite" restart="never" nodeType="tmRoot">
          <p:childTnLst>
            <p:seq>
              <p:cTn id="70" dur="indefinite"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399" name="" descr=""/>
          <p:cNvPicPr/>
          <p:nvPr/>
        </p:nvPicPr>
        <p:blipFill>
          <a:blip r:embed="rId2"/>
          <a:stretch/>
        </p:blipFill>
        <p:spPr>
          <a:xfrm>
            <a:off x="1054080" y="-6480"/>
            <a:ext cx="7864560" cy="1060560"/>
          </a:xfrm>
          <a:prstGeom prst="rect">
            <a:avLst/>
          </a:prstGeom>
          <a:ln>
            <a:noFill/>
          </a:ln>
        </p:spPr>
      </p:pic>
      <p:sp>
        <p:nvSpPr>
          <p:cNvPr id="400" name="CustomShape 1"/>
          <p:cNvSpPr/>
          <p:nvPr/>
        </p:nvSpPr>
        <p:spPr>
          <a:xfrm>
            <a:off x="428760" y="1000080"/>
            <a:ext cx="3929040" cy="928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oAutofit/>
          </a:bodyPr>
          <a:p>
            <a:pPr marL="514080" indent="-512640" algn="ctr">
              <a:lnSpc>
                <a:spcPct val="90000"/>
              </a:lnSpc>
              <a:spcBef>
                <a:spcPts val="748"/>
              </a:spcBef>
            </a:pPr>
            <a:r>
              <a:rPr b="0" lang="ru-RU" sz="3000" spc="-1" strike="noStrike">
                <a:solidFill>
                  <a:srgbClr val="ff0000"/>
                </a:solidFill>
                <a:latin typeface="Franklin Gothic Book"/>
                <a:ea typeface="Microsoft YaHei"/>
              </a:rPr>
              <a:t>«Молодой лидер первички-2021»</a:t>
            </a:r>
            <a:endParaRPr b="0" lang="en-US" sz="3000" spc="-1" strike="noStrike">
              <a:solidFill>
                <a:srgbClr val="000000"/>
              </a:solidFill>
              <a:latin typeface="Arial"/>
            </a:endParaRPr>
          </a:p>
          <a:p>
            <a:pPr marL="514080" indent="-512640">
              <a:lnSpc>
                <a:spcPct val="90000"/>
              </a:lnSpc>
              <a:spcBef>
                <a:spcPts val="748"/>
              </a:spcBef>
            </a:pPr>
            <a:endParaRPr b="0" lang="en-US" sz="3000" spc="-1" strike="noStrike">
              <a:solidFill>
                <a:srgbClr val="000000"/>
              </a:solidFill>
              <a:latin typeface="Arial"/>
            </a:endParaRPr>
          </a:p>
        </p:txBody>
      </p:sp>
      <p:pic>
        <p:nvPicPr>
          <p:cNvPr id="401" name="" descr=""/>
          <p:cNvPicPr/>
          <p:nvPr/>
        </p:nvPicPr>
        <p:blipFill>
          <a:blip r:embed="rId3"/>
          <a:stretch/>
        </p:blipFill>
        <p:spPr>
          <a:xfrm>
            <a:off x="4286160" y="1000080"/>
            <a:ext cx="4857840" cy="4857840"/>
          </a:xfrm>
          <a:prstGeom prst="rect">
            <a:avLst/>
          </a:prstGeom>
          <a:ln>
            <a:noFill/>
          </a:ln>
        </p:spPr>
      </p:pic>
      <p:pic>
        <p:nvPicPr>
          <p:cNvPr id="402" name="" descr=""/>
          <p:cNvPicPr/>
          <p:nvPr/>
        </p:nvPicPr>
        <p:blipFill>
          <a:blip r:embed="rId4"/>
          <a:stretch/>
        </p:blipFill>
        <p:spPr>
          <a:xfrm>
            <a:off x="-6480" y="2279520"/>
            <a:ext cx="4445280" cy="4584960"/>
          </a:xfrm>
          <a:prstGeom prst="rect">
            <a:avLst/>
          </a:prstGeom>
          <a:ln>
            <a:noFill/>
          </a:ln>
        </p:spPr>
      </p:pic>
    </p:spTree>
  </p:cSld>
  <p:timing>
    <p:tnLst>
      <p:par>
        <p:cTn id="71" dur="indefinite" restart="never" nodeType="tmRoot">
          <p:childTnLst>
            <p:seq>
              <p:cTn id="72" dur="indefinite"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403" name="" descr=""/>
          <p:cNvPicPr/>
          <p:nvPr/>
        </p:nvPicPr>
        <p:blipFill>
          <a:blip r:embed="rId2"/>
          <a:stretch/>
        </p:blipFill>
        <p:spPr>
          <a:xfrm>
            <a:off x="706320" y="96840"/>
            <a:ext cx="8444160" cy="1030320"/>
          </a:xfrm>
          <a:prstGeom prst="rect">
            <a:avLst/>
          </a:prstGeom>
          <a:ln>
            <a:noFill/>
          </a:ln>
        </p:spPr>
      </p:pic>
      <p:pic>
        <p:nvPicPr>
          <p:cNvPr id="404" name="" descr=""/>
          <p:cNvPicPr/>
          <p:nvPr/>
        </p:nvPicPr>
        <p:blipFill>
          <a:blip r:embed="rId3"/>
          <a:stretch/>
        </p:blipFill>
        <p:spPr>
          <a:xfrm>
            <a:off x="4572000" y="1357200"/>
            <a:ext cx="4572000" cy="4786560"/>
          </a:xfrm>
          <a:prstGeom prst="rect">
            <a:avLst/>
          </a:prstGeom>
          <a:ln>
            <a:noFill/>
          </a:ln>
          <a:effectLst>
            <a:outerShdw dist="139498" dir="2700000">
              <a:srgbClr val="333333">
                <a:alpha val="65000"/>
              </a:srgbClr>
            </a:outerShdw>
          </a:effectLst>
        </p:spPr>
      </p:pic>
      <p:sp>
        <p:nvSpPr>
          <p:cNvPr id="405" name="CustomShape 1"/>
          <p:cNvSpPr/>
          <p:nvPr/>
        </p:nvSpPr>
        <p:spPr>
          <a:xfrm>
            <a:off x="1428840" y="0"/>
            <a:ext cx="7472160" cy="838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406" name="CustomShape 2"/>
          <p:cNvSpPr/>
          <p:nvPr/>
        </p:nvSpPr>
        <p:spPr>
          <a:xfrm>
            <a:off x="928800" y="1000080"/>
            <a:ext cx="3571920" cy="928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oAutofit/>
          </a:bodyPr>
          <a:p>
            <a:pPr marL="514080" indent="-512640" algn="ctr">
              <a:lnSpc>
                <a:spcPct val="90000"/>
              </a:lnSpc>
              <a:spcBef>
                <a:spcPts val="748"/>
              </a:spcBef>
            </a:pPr>
            <a:r>
              <a:rPr b="0" lang="ru-RU" sz="3000" spc="-1" strike="noStrike">
                <a:solidFill>
                  <a:srgbClr val="ff0000"/>
                </a:solidFill>
                <a:latin typeface="Franklin Gothic Book"/>
                <a:ea typeface="Microsoft YaHei"/>
              </a:rPr>
              <a:t>«Мое прекрасное чудо»</a:t>
            </a:r>
            <a:endParaRPr b="0" lang="en-US" sz="3000" spc="-1" strike="noStrike">
              <a:solidFill>
                <a:srgbClr val="000000"/>
              </a:solidFill>
              <a:latin typeface="Arial"/>
            </a:endParaRPr>
          </a:p>
          <a:p>
            <a:pPr marL="514080" indent="-512640">
              <a:lnSpc>
                <a:spcPct val="90000"/>
              </a:lnSpc>
              <a:spcBef>
                <a:spcPts val="748"/>
              </a:spcBef>
            </a:pPr>
            <a:endParaRPr b="0" lang="en-US" sz="3000" spc="-1" strike="noStrike">
              <a:solidFill>
                <a:srgbClr val="000000"/>
              </a:solidFill>
              <a:latin typeface="Arial"/>
            </a:endParaRPr>
          </a:p>
        </p:txBody>
      </p:sp>
      <p:pic>
        <p:nvPicPr>
          <p:cNvPr id="407" name="" descr=""/>
          <p:cNvPicPr/>
          <p:nvPr/>
        </p:nvPicPr>
        <p:blipFill>
          <a:blip r:embed="rId4"/>
          <a:stretch/>
        </p:blipFill>
        <p:spPr>
          <a:xfrm>
            <a:off x="0" y="2143080"/>
            <a:ext cx="4643280" cy="4714920"/>
          </a:xfrm>
          <a:prstGeom prst="rect">
            <a:avLst/>
          </a:prstGeom>
          <a:ln>
            <a:noFill/>
          </a:ln>
        </p:spPr>
      </p:pic>
    </p:spTree>
  </p:cSld>
  <p:timing>
    <p:tnLst>
      <p:par>
        <p:cTn id="73" dur="indefinite" restart="never" nodeType="tmRoot">
          <p:childTnLst>
            <p:seq>
              <p:cTn id="74" dur="indefinite"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408" name="" descr=""/>
          <p:cNvPicPr/>
          <p:nvPr/>
        </p:nvPicPr>
        <p:blipFill>
          <a:blip r:embed="rId2"/>
          <a:stretch/>
        </p:blipFill>
        <p:spPr>
          <a:xfrm>
            <a:off x="1279440" y="23760"/>
            <a:ext cx="7871040" cy="1487520"/>
          </a:xfrm>
          <a:prstGeom prst="rect">
            <a:avLst/>
          </a:prstGeom>
          <a:ln>
            <a:noFill/>
          </a:ln>
        </p:spPr>
      </p:pic>
      <p:pic>
        <p:nvPicPr>
          <p:cNvPr id="409" name="" descr=""/>
          <p:cNvPicPr/>
          <p:nvPr/>
        </p:nvPicPr>
        <p:blipFill>
          <a:blip r:embed="rId3"/>
          <a:stretch/>
        </p:blipFill>
        <p:spPr>
          <a:xfrm>
            <a:off x="3357720" y="1428840"/>
            <a:ext cx="2093760" cy="2790720"/>
          </a:xfrm>
          <a:prstGeom prst="rect">
            <a:avLst/>
          </a:prstGeom>
          <a:ln>
            <a:noFill/>
          </a:ln>
          <a:effectLst>
            <a:outerShdw dist="139498" dir="2700000">
              <a:srgbClr val="333333">
                <a:alpha val="65000"/>
              </a:srgbClr>
            </a:outerShdw>
          </a:effectLst>
        </p:spPr>
      </p:pic>
      <p:pic>
        <p:nvPicPr>
          <p:cNvPr id="410" name="" descr=""/>
          <p:cNvPicPr/>
          <p:nvPr/>
        </p:nvPicPr>
        <p:blipFill>
          <a:blip r:embed="rId4"/>
          <a:stretch/>
        </p:blipFill>
        <p:spPr>
          <a:xfrm>
            <a:off x="0" y="2357280"/>
            <a:ext cx="3240000" cy="4319640"/>
          </a:xfrm>
          <a:prstGeom prst="rect">
            <a:avLst/>
          </a:prstGeom>
          <a:ln>
            <a:noFill/>
          </a:ln>
          <a:effectLst>
            <a:outerShdw dist="139498" dir="2700000">
              <a:srgbClr val="333333">
                <a:alpha val="65000"/>
              </a:srgbClr>
            </a:outerShdw>
          </a:effectLst>
        </p:spPr>
      </p:pic>
      <p:pic>
        <p:nvPicPr>
          <p:cNvPr id="411" name="" descr=""/>
          <p:cNvPicPr/>
          <p:nvPr/>
        </p:nvPicPr>
        <p:blipFill>
          <a:blip r:embed="rId5"/>
          <a:stretch/>
        </p:blipFill>
        <p:spPr>
          <a:xfrm>
            <a:off x="5715000" y="2357280"/>
            <a:ext cx="3240000" cy="4319640"/>
          </a:xfrm>
          <a:prstGeom prst="rect">
            <a:avLst/>
          </a:prstGeom>
          <a:ln>
            <a:noFill/>
          </a:ln>
          <a:effectLst>
            <a:outerShdw dist="139498" dir="2700000">
              <a:srgbClr val="333333">
                <a:alpha val="65000"/>
              </a:srgbClr>
            </a:outerShdw>
          </a:effectLst>
        </p:spPr>
      </p:pic>
    </p:spTree>
  </p:cSld>
  <p:timing>
    <p:tnLst>
      <p:par>
        <p:cTn id="75" dur="indefinite" restart="never" nodeType="tmRoot">
          <p:childTnLst>
            <p:seq>
              <p:cTn id="76" dur="indefinite"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412" name="" descr=""/>
          <p:cNvPicPr/>
          <p:nvPr/>
        </p:nvPicPr>
        <p:blipFill>
          <a:blip r:embed="rId2"/>
          <a:stretch/>
        </p:blipFill>
        <p:spPr>
          <a:xfrm>
            <a:off x="450720" y="96840"/>
            <a:ext cx="8839440" cy="1487520"/>
          </a:xfrm>
          <a:prstGeom prst="rect">
            <a:avLst/>
          </a:prstGeom>
          <a:ln>
            <a:noFill/>
          </a:ln>
        </p:spPr>
      </p:pic>
      <p:sp>
        <p:nvSpPr>
          <p:cNvPr id="413" name="CustomShape 1"/>
          <p:cNvSpPr/>
          <p:nvPr/>
        </p:nvSpPr>
        <p:spPr>
          <a:xfrm>
            <a:off x="3929040" y="1214280"/>
            <a:ext cx="5214960" cy="4357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oAutofit/>
          </a:bodyPr>
          <a:p>
            <a:pPr marL="342720" indent="-341280" algn="ctr">
              <a:lnSpc>
                <a:spcPct val="100000"/>
              </a:lnSpc>
              <a:spcBef>
                <a:spcPts val="400"/>
              </a:spcBef>
            </a:pPr>
            <a:r>
              <a:rPr b="0" lang="ru-RU" sz="1600" spc="-1" strike="noStrike">
                <a:solidFill>
                  <a:srgbClr val="424456"/>
                </a:solidFill>
                <a:latin typeface="Franklin Gothic Book"/>
                <a:ea typeface="Microsoft YaHei"/>
              </a:rPr>
              <a:t>    </a:t>
            </a:r>
            <a:r>
              <a:rPr b="1" lang="ru-RU" sz="1600" spc="-1" strike="noStrike">
                <a:solidFill>
                  <a:srgbClr val="ff0000"/>
                </a:solidFill>
                <a:latin typeface="Franklin Gothic Book"/>
                <a:ea typeface="Microsoft YaHei"/>
              </a:rPr>
              <a:t>Юбилей</a:t>
            </a:r>
            <a:endParaRPr b="0" lang="en-US" sz="1600" spc="-1" strike="noStrike">
              <a:solidFill>
                <a:srgbClr val="000000"/>
              </a:solidFill>
              <a:latin typeface="Arial"/>
            </a:endParaRPr>
          </a:p>
          <a:p>
            <a:pPr marL="342720" indent="-341280">
              <a:lnSpc>
                <a:spcPct val="100000"/>
              </a:lnSpc>
            </a:pPr>
            <a:r>
              <a:rPr b="0" lang="ru-RU" sz="1500" spc="-1" strike="noStrike">
                <a:solidFill>
                  <a:srgbClr val="424456"/>
                </a:solidFill>
                <a:latin typeface="Franklin Gothic Book"/>
                <a:ea typeface="Microsoft YaHei"/>
              </a:rPr>
              <a:t>         </a:t>
            </a:r>
            <a:r>
              <a:rPr b="0" lang="ru-RU" sz="1500" spc="-1" strike="noStrike">
                <a:solidFill>
                  <a:srgbClr val="424456"/>
                </a:solidFill>
                <a:latin typeface="Franklin Gothic Book"/>
                <a:ea typeface="Microsoft YaHei"/>
              </a:rPr>
              <a:t>100-летний юбилей в 2021 году отмечает ветеран педагогического труда  Подзюбан Анна Николаевна! 100 лет!  Целый век! Целая эпоха! Сколько ярких и сколько волнительных событий ей пришлось пережить вместе с нашей̆  страной̆! Непростую, но интересную жизнь подарила судьба Анне Николаевне .Свой трудовой̆ путь она начала учителем начальных классов школы №14 города Костаная. До сих пор помнит Анна Николаевна свою первую встречу с учениками 1 сентября 1940 года: «Одарили меня цветами, был полный стол … (смеется). А учеников и родителей̆  было такое количество, что я боялась упасть от волнения в обморок». </a:t>
            </a:r>
            <a:endParaRPr b="0" lang="en-US" sz="1500" spc="-1" strike="noStrike">
              <a:solidFill>
                <a:srgbClr val="000000"/>
              </a:solidFill>
              <a:latin typeface="Arial"/>
            </a:endParaRPr>
          </a:p>
          <a:p>
            <a:pPr marL="342720" indent="-341280">
              <a:lnSpc>
                <a:spcPct val="100000"/>
              </a:lnSpc>
            </a:pPr>
            <a:r>
              <a:rPr b="0" lang="ru-RU" sz="1500" spc="-1" strike="noStrike">
                <a:solidFill>
                  <a:srgbClr val="424456"/>
                </a:solidFill>
                <a:latin typeface="Franklin Gothic Book"/>
                <a:ea typeface="Microsoft YaHei"/>
              </a:rPr>
              <a:t>Вскоре  ей, молодой, инициативной, энергичной, доверили и ответственную должность старшей пионервожатой.В военные годы Анна Николаевна вместе с ребятами организовывали концерты в госпитале, ухаживали за ранеными, писали письма в поддержку солдатам на фронт. После войны она покидает родной город, отправляясь вслед за мужем, военным офицером, на Дальний Восток. Почти 7 лет гарнизонной жизни. Но именно в этот период рождаются два замечательных сына, опора и поддержка на всю жизнь</a:t>
            </a:r>
            <a:r>
              <a:rPr b="0" lang="ru-RU" sz="1600" spc="-1" strike="noStrike">
                <a:solidFill>
                  <a:srgbClr val="424456"/>
                </a:solidFill>
                <a:latin typeface="Franklin Gothic Book"/>
                <a:ea typeface="Microsoft YaHei"/>
              </a:rPr>
              <a:t>!  </a:t>
            </a:r>
            <a:endParaRPr b="0" lang="en-US" sz="1600" spc="-1" strike="noStrike">
              <a:solidFill>
                <a:srgbClr val="000000"/>
              </a:solidFill>
              <a:latin typeface="Arial"/>
            </a:endParaRPr>
          </a:p>
        </p:txBody>
      </p:sp>
      <p:pic>
        <p:nvPicPr>
          <p:cNvPr id="414" name="" descr=""/>
          <p:cNvPicPr/>
          <p:nvPr/>
        </p:nvPicPr>
        <p:blipFill>
          <a:blip r:embed="rId3"/>
          <a:stretch/>
        </p:blipFill>
        <p:spPr>
          <a:xfrm>
            <a:off x="214200" y="1285920"/>
            <a:ext cx="3697560" cy="4929120"/>
          </a:xfrm>
          <a:prstGeom prst="rect">
            <a:avLst/>
          </a:prstGeom>
          <a:ln>
            <a:noFill/>
          </a:ln>
        </p:spPr>
      </p:pic>
    </p:spTree>
  </p:cSld>
  <p:timing>
    <p:tnLst>
      <p:par>
        <p:cTn id="77" dur="indefinite" restart="never" nodeType="tmRoot">
          <p:childTnLst>
            <p:seq>
              <p:cTn id="78" dur="indefinite"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415" name="" descr=""/>
          <p:cNvPicPr/>
          <p:nvPr/>
        </p:nvPicPr>
        <p:blipFill>
          <a:blip r:embed="rId2"/>
          <a:stretch/>
        </p:blipFill>
        <p:spPr>
          <a:xfrm>
            <a:off x="1494000" y="208080"/>
            <a:ext cx="7169040" cy="981000"/>
          </a:xfrm>
          <a:prstGeom prst="rect">
            <a:avLst/>
          </a:prstGeom>
          <a:ln>
            <a:noFill/>
          </a:ln>
        </p:spPr>
      </p:pic>
      <p:pic>
        <p:nvPicPr>
          <p:cNvPr id="416" name="" descr=""/>
          <p:cNvPicPr/>
          <p:nvPr/>
        </p:nvPicPr>
        <p:blipFill>
          <a:blip r:embed="rId3"/>
          <a:stretch/>
        </p:blipFill>
        <p:spPr>
          <a:xfrm>
            <a:off x="571680" y="1000080"/>
            <a:ext cx="3286080" cy="2981520"/>
          </a:xfrm>
          <a:prstGeom prst="rect">
            <a:avLst/>
          </a:prstGeom>
          <a:ln>
            <a:noFill/>
          </a:ln>
          <a:effectLst>
            <a:outerShdw dist="139498" dir="2700000">
              <a:srgbClr val="333333">
                <a:alpha val="65000"/>
              </a:srgbClr>
            </a:outerShdw>
          </a:effectLst>
        </p:spPr>
      </p:pic>
      <p:pic>
        <p:nvPicPr>
          <p:cNvPr id="417" name="" descr=""/>
          <p:cNvPicPr/>
          <p:nvPr/>
        </p:nvPicPr>
        <p:blipFill>
          <a:blip r:embed="rId4"/>
          <a:stretch/>
        </p:blipFill>
        <p:spPr>
          <a:xfrm>
            <a:off x="428760" y="4071960"/>
            <a:ext cx="3429000" cy="2571840"/>
          </a:xfrm>
          <a:prstGeom prst="rect">
            <a:avLst/>
          </a:prstGeom>
          <a:ln>
            <a:noFill/>
          </a:ln>
          <a:effectLst>
            <a:outerShdw dist="139498" dir="2700000">
              <a:srgbClr val="333333">
                <a:alpha val="65000"/>
              </a:srgbClr>
            </a:outerShdw>
          </a:effectLst>
        </p:spPr>
      </p:pic>
      <p:sp>
        <p:nvSpPr>
          <p:cNvPr id="418" name="CustomShape 1"/>
          <p:cNvSpPr/>
          <p:nvPr/>
        </p:nvSpPr>
        <p:spPr>
          <a:xfrm>
            <a:off x="4071960" y="1071720"/>
            <a:ext cx="5072040" cy="7226280"/>
          </a:xfrm>
          <a:prstGeom prst="rect">
            <a:avLst/>
          </a:prstGeom>
          <a:noFill/>
          <a:ln>
            <a:noFill/>
          </a:ln>
        </p:spPr>
        <p:style>
          <a:lnRef idx="0"/>
          <a:fillRef idx="0"/>
          <a:effectRef idx="0"/>
          <a:fontRef idx="minor"/>
        </p:style>
        <p:txBody>
          <a:bodyPr lIns="90000" rIns="90000" tIns="46800" bIns="46800">
            <a:spAutoFit/>
          </a:bodyPr>
          <a:p>
            <a:pPr>
              <a:lnSpc>
                <a:spcPct val="100000"/>
              </a:lnSpc>
            </a:pPr>
            <a:r>
              <a:rPr b="0" lang="ru-RU" sz="1800" spc="-1" strike="noStrike">
                <a:solidFill>
                  <a:srgbClr val="000000"/>
                </a:solidFill>
                <a:latin typeface="Franklin Gothic Book"/>
              </a:rPr>
              <a:t>А в 1953 году Анна Николаевна возвращается в родной город в любимую 14 школу, где и трудится почти 40 лет. Сегодня Анна Николаевна живет в заботе и любви, рядом с ней дети, внуки, правнуки. И нужно сказать, для своих лет, ведет достаточно активный образ жизни! В день рождения телефон не умолкает: родные, близкие, коллеги, ученики – все хотят услышать голос Анны Николаевны и поздравить её. Разве это не счастье? Уважаемая Анна Николаевна! Весь 30-тысячный коллектив Локального профсоюза работников организаций образования и науки Костанайской области поздравляет Вас с таким замечательным юбилеем! Низкий Вам поклон за многолетний труд, стойкость и силу духа! Мы гордимся вами - поколением победителей! Крепкого Вам здоровья и долгих лет жизни! Пусть судьба подарит Вам еще очень много радостных мгновений! Счастья вам, удачи, тепла, доброты!</a:t>
            </a:r>
            <a:endParaRPr b="0" lang="en-US" sz="1800" spc="-1" strike="noStrike">
              <a:solidFill>
                <a:srgbClr val="000000"/>
              </a:solidFill>
              <a:latin typeface="Arial"/>
            </a:endParaRPr>
          </a:p>
        </p:txBody>
      </p:sp>
    </p:spTree>
  </p:cSld>
  <p:timing>
    <p:tnLst>
      <p:par>
        <p:cTn id="79" dur="indefinite" restart="never" nodeType="tmRoot">
          <p:childTnLst>
            <p:seq>
              <p:cTn id="80" dur="indefinite"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419" name="" descr=""/>
          <p:cNvPicPr/>
          <p:nvPr/>
        </p:nvPicPr>
        <p:blipFill>
          <a:blip r:embed="rId2"/>
          <a:stretch/>
        </p:blipFill>
        <p:spPr>
          <a:xfrm>
            <a:off x="5500800" y="1500120"/>
            <a:ext cx="3429000" cy="3827520"/>
          </a:xfrm>
          <a:prstGeom prst="rect">
            <a:avLst/>
          </a:prstGeom>
          <a:ln>
            <a:noFill/>
          </a:ln>
          <a:effectLst>
            <a:outerShdw dist="139498" dir="2700000">
              <a:srgbClr val="333333">
                <a:alpha val="65000"/>
              </a:srgbClr>
            </a:outerShdw>
          </a:effectLst>
        </p:spPr>
      </p:pic>
      <p:sp>
        <p:nvSpPr>
          <p:cNvPr id="420" name="CustomShape 1"/>
          <p:cNvSpPr/>
          <p:nvPr/>
        </p:nvSpPr>
        <p:spPr>
          <a:xfrm>
            <a:off x="1143000" y="1143000"/>
            <a:ext cx="4214880" cy="28371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gn="ctr">
              <a:lnSpc>
                <a:spcPct val="100000"/>
              </a:lnSpc>
            </a:pPr>
            <a:r>
              <a:rPr b="0" lang="ru-RU" sz="1800" spc="-1" strike="noStrike">
                <a:solidFill>
                  <a:srgbClr val="000000"/>
                </a:solidFill>
                <a:latin typeface="Franklin Gothic Book"/>
              </a:rPr>
              <a:t>Не забывает профсоюз и о наших пенсионерах, ежегодно мы не только чествуем их на День пожилых, но и оказываем всяческую поддержку (продуктовые корзины, материальная помощь, психологическая поддержка приглашение на школьные праздники) </a:t>
            </a:r>
            <a:endParaRPr b="0" lang="en-US" sz="1800" spc="-1" strike="noStrike">
              <a:solidFill>
                <a:srgbClr val="000000"/>
              </a:solidFill>
              <a:latin typeface="Arial"/>
            </a:endParaRPr>
          </a:p>
        </p:txBody>
      </p:sp>
      <p:pic>
        <p:nvPicPr>
          <p:cNvPr id="421" name="" descr=""/>
          <p:cNvPicPr/>
          <p:nvPr/>
        </p:nvPicPr>
        <p:blipFill>
          <a:blip r:embed="rId3"/>
          <a:stretch/>
        </p:blipFill>
        <p:spPr>
          <a:xfrm>
            <a:off x="725400" y="30240"/>
            <a:ext cx="8547120" cy="1298520"/>
          </a:xfrm>
          <a:prstGeom prst="rect">
            <a:avLst/>
          </a:prstGeom>
          <a:ln>
            <a:noFill/>
          </a:ln>
        </p:spPr>
      </p:pic>
      <p:pic>
        <p:nvPicPr>
          <p:cNvPr id="422" name="" descr=""/>
          <p:cNvPicPr/>
          <p:nvPr/>
        </p:nvPicPr>
        <p:blipFill>
          <a:blip r:embed="rId4"/>
          <a:stretch/>
        </p:blipFill>
        <p:spPr>
          <a:xfrm>
            <a:off x="2214720" y="3357720"/>
            <a:ext cx="3000240" cy="3251160"/>
          </a:xfrm>
          <a:prstGeom prst="rect">
            <a:avLst/>
          </a:prstGeom>
          <a:ln>
            <a:noFill/>
          </a:ln>
          <a:effectLst>
            <a:outerShdw dist="139498" dir="2700000">
              <a:srgbClr val="333333">
                <a:alpha val="65000"/>
              </a:srgbClr>
            </a:outerShdw>
          </a:effectLst>
        </p:spPr>
      </p:pic>
    </p:spTree>
  </p:cSld>
  <p:timing>
    <p:tnLst>
      <p:par>
        <p:cTn id="81" dur="indefinite" restart="never" nodeType="tmRoot">
          <p:childTnLst>
            <p:seq>
              <p:cTn id="82" dur="indefinite"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423" name="" descr=""/>
          <p:cNvPicPr/>
          <p:nvPr/>
        </p:nvPicPr>
        <p:blipFill>
          <a:blip r:embed="rId2"/>
          <a:stretch/>
        </p:blipFill>
        <p:spPr>
          <a:xfrm>
            <a:off x="2428920" y="3786120"/>
            <a:ext cx="2786040" cy="3071880"/>
          </a:xfrm>
          <a:prstGeom prst="rect">
            <a:avLst/>
          </a:prstGeom>
          <a:ln>
            <a:noFill/>
          </a:ln>
          <a:effectLst>
            <a:outerShdw dist="139498" dir="2700000">
              <a:srgbClr val="333333">
                <a:alpha val="65000"/>
              </a:srgbClr>
            </a:outerShdw>
          </a:effectLst>
        </p:spPr>
      </p:pic>
      <p:pic>
        <p:nvPicPr>
          <p:cNvPr id="424" name="" descr=""/>
          <p:cNvPicPr/>
          <p:nvPr/>
        </p:nvPicPr>
        <p:blipFill>
          <a:blip r:embed="rId3"/>
          <a:stretch/>
        </p:blipFill>
        <p:spPr>
          <a:xfrm>
            <a:off x="7429680" y="1785960"/>
            <a:ext cx="1320480" cy="2935440"/>
          </a:xfrm>
          <a:prstGeom prst="rect">
            <a:avLst/>
          </a:prstGeom>
          <a:ln>
            <a:noFill/>
          </a:ln>
          <a:effectLst>
            <a:outerShdw dist="139498" dir="2700000">
              <a:srgbClr val="333333">
                <a:alpha val="65000"/>
              </a:srgbClr>
            </a:outerShdw>
          </a:effectLst>
        </p:spPr>
      </p:pic>
      <p:pic>
        <p:nvPicPr>
          <p:cNvPr id="425" name="" descr=""/>
          <p:cNvPicPr/>
          <p:nvPr/>
        </p:nvPicPr>
        <p:blipFill>
          <a:blip r:embed="rId4"/>
          <a:stretch/>
        </p:blipFill>
        <p:spPr>
          <a:xfrm>
            <a:off x="0" y="1357200"/>
            <a:ext cx="4676760" cy="2630520"/>
          </a:xfrm>
          <a:prstGeom prst="rect">
            <a:avLst/>
          </a:prstGeom>
          <a:ln>
            <a:noFill/>
          </a:ln>
          <a:effectLst>
            <a:outerShdw dist="139498" dir="2700000">
              <a:srgbClr val="333333">
                <a:alpha val="65000"/>
              </a:srgbClr>
            </a:outerShdw>
          </a:effectLst>
        </p:spPr>
      </p:pic>
      <p:pic>
        <p:nvPicPr>
          <p:cNvPr id="426" name="" descr=""/>
          <p:cNvPicPr/>
          <p:nvPr/>
        </p:nvPicPr>
        <p:blipFill>
          <a:blip r:embed="rId5"/>
          <a:stretch/>
        </p:blipFill>
        <p:spPr>
          <a:xfrm>
            <a:off x="5143680" y="1214280"/>
            <a:ext cx="1753920" cy="3507120"/>
          </a:xfrm>
          <a:prstGeom prst="rect">
            <a:avLst/>
          </a:prstGeom>
          <a:ln>
            <a:noFill/>
          </a:ln>
          <a:effectLst>
            <a:outerShdw dist="139498" dir="2700000">
              <a:srgbClr val="333333">
                <a:alpha val="65000"/>
              </a:srgbClr>
            </a:outerShdw>
          </a:effectLst>
        </p:spPr>
      </p:pic>
      <p:pic>
        <p:nvPicPr>
          <p:cNvPr id="427" name="" descr=""/>
          <p:cNvPicPr/>
          <p:nvPr/>
        </p:nvPicPr>
        <p:blipFill>
          <a:blip r:embed="rId6"/>
          <a:stretch/>
        </p:blipFill>
        <p:spPr>
          <a:xfrm>
            <a:off x="5929200" y="3351240"/>
            <a:ext cx="1656000" cy="3506760"/>
          </a:xfrm>
          <a:prstGeom prst="rect">
            <a:avLst/>
          </a:prstGeom>
          <a:ln>
            <a:noFill/>
          </a:ln>
          <a:effectLst>
            <a:outerShdw dist="139498" dir="2700000">
              <a:srgbClr val="333333">
                <a:alpha val="65000"/>
              </a:srgbClr>
            </a:outerShdw>
          </a:effectLst>
        </p:spPr>
      </p:pic>
      <p:pic>
        <p:nvPicPr>
          <p:cNvPr id="428" name="" descr=""/>
          <p:cNvPicPr/>
          <p:nvPr/>
        </p:nvPicPr>
        <p:blipFill>
          <a:blip r:embed="rId7"/>
          <a:stretch/>
        </p:blipFill>
        <p:spPr>
          <a:xfrm>
            <a:off x="725400" y="30240"/>
            <a:ext cx="8547120" cy="1298520"/>
          </a:xfrm>
          <a:prstGeom prst="rect">
            <a:avLst/>
          </a:prstGeom>
          <a:ln>
            <a:noFill/>
          </a:ln>
        </p:spPr>
      </p:pic>
    </p:spTree>
  </p:cSld>
  <p:timing>
    <p:tnLst>
      <p:par>
        <p:cTn id="83" dur="indefinite" restart="never" nodeType="tmRoot">
          <p:childTnLst>
            <p:seq>
              <p:cTn id="84" dur="indefinite" nodeType="mainSeq"/>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429" name="" descr=""/>
          <p:cNvPicPr/>
          <p:nvPr/>
        </p:nvPicPr>
        <p:blipFill>
          <a:blip r:embed="rId2"/>
          <a:stretch/>
        </p:blipFill>
        <p:spPr>
          <a:xfrm>
            <a:off x="938160" y="96840"/>
            <a:ext cx="8186760" cy="1487520"/>
          </a:xfrm>
          <a:prstGeom prst="rect">
            <a:avLst/>
          </a:prstGeom>
          <a:ln>
            <a:noFill/>
          </a:ln>
        </p:spPr>
      </p:pic>
      <p:pic>
        <p:nvPicPr>
          <p:cNvPr id="430" name="" descr=""/>
          <p:cNvPicPr/>
          <p:nvPr/>
        </p:nvPicPr>
        <p:blipFill>
          <a:blip r:embed="rId3"/>
          <a:stretch/>
        </p:blipFill>
        <p:spPr>
          <a:xfrm>
            <a:off x="2000160" y="4500720"/>
            <a:ext cx="2879640" cy="2160360"/>
          </a:xfrm>
          <a:prstGeom prst="rect">
            <a:avLst/>
          </a:prstGeom>
          <a:ln>
            <a:noFill/>
          </a:ln>
          <a:effectLst>
            <a:outerShdw dist="139498" dir="2700000">
              <a:srgbClr val="333333">
                <a:alpha val="65000"/>
              </a:srgbClr>
            </a:outerShdw>
          </a:effectLst>
        </p:spPr>
      </p:pic>
      <p:pic>
        <p:nvPicPr>
          <p:cNvPr id="431" name="" descr=""/>
          <p:cNvPicPr/>
          <p:nvPr/>
        </p:nvPicPr>
        <p:blipFill>
          <a:blip r:embed="rId4"/>
          <a:stretch/>
        </p:blipFill>
        <p:spPr>
          <a:xfrm>
            <a:off x="2857680" y="1214280"/>
            <a:ext cx="3924000" cy="1860840"/>
          </a:xfrm>
          <a:prstGeom prst="rect">
            <a:avLst/>
          </a:prstGeom>
          <a:ln>
            <a:noFill/>
          </a:ln>
          <a:effectLst>
            <a:outerShdw dist="139498" dir="2700000">
              <a:srgbClr val="333333">
                <a:alpha val="65000"/>
              </a:srgbClr>
            </a:outerShdw>
          </a:effectLst>
        </p:spPr>
      </p:pic>
      <p:pic>
        <p:nvPicPr>
          <p:cNvPr id="432" name="" descr=""/>
          <p:cNvPicPr/>
          <p:nvPr/>
        </p:nvPicPr>
        <p:blipFill>
          <a:blip r:embed="rId5"/>
          <a:stretch/>
        </p:blipFill>
        <p:spPr>
          <a:xfrm>
            <a:off x="5643720" y="4429080"/>
            <a:ext cx="2879640" cy="2160720"/>
          </a:xfrm>
          <a:prstGeom prst="rect">
            <a:avLst/>
          </a:prstGeom>
          <a:ln>
            <a:noFill/>
          </a:ln>
          <a:effectLst>
            <a:outerShdw dist="139498" dir="2700000">
              <a:srgbClr val="333333">
                <a:alpha val="65000"/>
              </a:srgbClr>
            </a:outerShdw>
          </a:effectLst>
        </p:spPr>
      </p:pic>
      <p:sp>
        <p:nvSpPr>
          <p:cNvPr id="433" name="CustomShape 1"/>
          <p:cNvSpPr/>
          <p:nvPr/>
        </p:nvSpPr>
        <p:spPr>
          <a:xfrm>
            <a:off x="1857240" y="3286080"/>
            <a:ext cx="7286760" cy="1465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a:lnSpc>
                <a:spcPct val="100000"/>
              </a:lnSpc>
            </a:pPr>
            <a:r>
              <a:rPr b="0" lang="ru-RU" sz="1800" spc="-1" strike="noStrike">
                <a:solidFill>
                  <a:srgbClr val="000000"/>
                </a:solidFill>
                <a:latin typeface="Franklin Gothic Book"/>
              </a:rPr>
              <a:t>Сабырканова Арайлым Жумаситовна. Родилась 25.97.1984 года Наурзумском районе, с.Дамды,  замужем, супруг Куантай. 5 детей: 3 сына 2 дочки. Учитель истории и географии по образованию. Работает переводчиком в ОСШ 14 г. Костаная.</a:t>
            </a:r>
            <a:endParaRPr b="0" lang="en-US" sz="1800" spc="-1" strike="noStrike">
              <a:solidFill>
                <a:srgbClr val="000000"/>
              </a:solidFill>
              <a:latin typeface="Arial"/>
            </a:endParaRPr>
          </a:p>
        </p:txBody>
      </p:sp>
    </p:spTree>
  </p:cSld>
  <p:timing>
    <p:tnLst>
      <p:par>
        <p:cTn id="85" dur="indefinite" restart="never" nodeType="tmRoot">
          <p:childTnLst>
            <p:seq>
              <p:cTn id="86"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317" name="CustomShape 1"/>
          <p:cNvSpPr/>
          <p:nvPr/>
        </p:nvSpPr>
        <p:spPr>
          <a:xfrm>
            <a:off x="1214280" y="0"/>
            <a:ext cx="7929720" cy="5715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oAutofit/>
          </a:bodyPr>
          <a:p>
            <a:pPr marL="342720" algn="just">
              <a:lnSpc>
                <a:spcPct val="100000"/>
              </a:lnSpc>
            </a:pPr>
            <a:r>
              <a:rPr b="0" i="1" lang="ru-RU" sz="1600" spc="-1" strike="noStrike">
                <a:solidFill>
                  <a:srgbClr val="000000"/>
                </a:solidFill>
                <a:latin typeface="Times New Roman"/>
                <a:ea typeface="Times New Roman"/>
              </a:rPr>
              <a:t>     </a:t>
            </a:r>
            <a:r>
              <a:rPr b="0" i="1" lang="ru-RU" sz="1600" spc="-1" strike="noStrike">
                <a:solidFill>
                  <a:srgbClr val="000000"/>
                </a:solidFill>
                <a:latin typeface="Times New Roman"/>
                <a:ea typeface="Times New Roman"/>
              </a:rPr>
              <a:t>Знакомьтесь: первичная профсоюзная организация школы №14 города Костаная. Коллектив школы по городским меркам не очень большой – 102 человека, но все они 100% являются членами профсоюза. И это тоже значимый результат профсоюзной работы! Приоритет своей деятельности профсоюзная организация школы видит в защите социально-трудовых прав и гарантий членов профсоюза, в том числе через реализацию коллективного договора, социальный пакет которого улучшает условия Соглашения. К примеру, если по Соглашению работнику в случае его свадьбы предоставляется оплачиваемый отпуск до трех дней, то по колдоговору школы– до пяти дней. Если Соглашением только в текущем году введен дополнительный отпуск для руководителей методических объединений, то в школе №14 эта практика существует давно. Также поощряются дополнительным оплачиваемым отпуском учителя, занявшие призовые места на олимпиадах и конкурсах различного уровня, а также педагоги, подготовившие учеников-призеров. Профсоюз школы частично оплачивает стоимость путевок желающим поправить свое здоровье в санаториях области и страны. Оказывает благотворительную помощь сотрудникам, находящимся в трудной жизненной ситуации или нуждающимся в реабилитации после сложного заболевания. Так, в прошлом году не остались без внимания работники школы, перенесшие COVID-19.В трудовом коллективе умеют не только на совесть работать, но и отдыхать. Традиционные праздники, выезды на природу, семейные спортивные состязания помогают укрепить и сплотить трудовой коллектив. В 2020 году профсоюзная первичка школы №14 уверенно заняла 1 место в городском конкурсе на лучшую первичную профсоюзную организацию. А секрет её успеха прежде всего в единстве целей и единстве действий трудового коллектива и несомненной  поддержке всех профсоюзных начинаний со стороны директора школы – Аленова Е.К.Пожелаем коллективу школы дальнейших трудовых достижений, а профсоюзным активистам успехов в такой кропотливой, трудной, но очень важной для общества работе</a:t>
            </a:r>
            <a:r>
              <a:rPr b="0" i="1" lang="ru-RU" sz="1500" spc="-1" strike="noStrike">
                <a:solidFill>
                  <a:srgbClr val="000000"/>
                </a:solidFill>
                <a:latin typeface="Times New Roman"/>
                <a:ea typeface="Times New Roman"/>
              </a:rPr>
              <a:t>.</a:t>
            </a:r>
            <a:endParaRPr b="0" lang="en-US" sz="1500" spc="-1" strike="noStrike">
              <a:solidFill>
                <a:srgbClr val="000000"/>
              </a:solidFill>
              <a:latin typeface="Arial"/>
            </a:endParaRPr>
          </a:p>
        </p:txBody>
      </p:sp>
    </p:spTree>
  </p:cSld>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434" name="" descr=""/>
          <p:cNvPicPr/>
          <p:nvPr/>
        </p:nvPicPr>
        <p:blipFill>
          <a:blip r:embed="rId2"/>
          <a:stretch/>
        </p:blipFill>
        <p:spPr>
          <a:xfrm>
            <a:off x="1195560" y="-189000"/>
            <a:ext cx="7954920" cy="1487520"/>
          </a:xfrm>
          <a:prstGeom prst="rect">
            <a:avLst/>
          </a:prstGeom>
          <a:ln>
            <a:noFill/>
          </a:ln>
        </p:spPr>
      </p:pic>
      <p:sp>
        <p:nvSpPr>
          <p:cNvPr id="435" name="CustomShape 1"/>
          <p:cNvSpPr/>
          <p:nvPr/>
        </p:nvSpPr>
        <p:spPr>
          <a:xfrm>
            <a:off x="1143000" y="1357200"/>
            <a:ext cx="7848720" cy="1589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oAutofit/>
          </a:bodyPr>
          <a:p>
            <a:pPr marL="342720" indent="-341280">
              <a:lnSpc>
                <a:spcPct val="100000"/>
              </a:lnSpc>
              <a:spcBef>
                <a:spcPts val="598"/>
              </a:spcBef>
            </a:pPr>
            <a:r>
              <a:rPr b="0" lang="ru-RU" sz="2400" spc="-1" strike="noStrike">
                <a:solidFill>
                  <a:srgbClr val="424456"/>
                </a:solidFill>
                <a:latin typeface="Franklin Gothic Book"/>
                <a:ea typeface="Microsoft YaHei"/>
              </a:rPr>
              <a:t>Этот лозунг убедительно и, что немаловажно, личным примером доказывают члены профсоюзного комитета школы, принимая активное участие  в спортивных состязаниях</a:t>
            </a:r>
            <a:endParaRPr b="0" lang="en-US" sz="2400" spc="-1" strike="noStrike">
              <a:solidFill>
                <a:srgbClr val="000000"/>
              </a:solidFill>
              <a:latin typeface="Arial"/>
            </a:endParaRPr>
          </a:p>
        </p:txBody>
      </p:sp>
      <p:pic>
        <p:nvPicPr>
          <p:cNvPr id="436" name="" descr=""/>
          <p:cNvPicPr/>
          <p:nvPr/>
        </p:nvPicPr>
        <p:blipFill>
          <a:blip r:embed="rId3"/>
          <a:stretch/>
        </p:blipFill>
        <p:spPr>
          <a:xfrm>
            <a:off x="214200" y="3571920"/>
            <a:ext cx="4505400" cy="3002040"/>
          </a:xfrm>
          <a:prstGeom prst="rect">
            <a:avLst/>
          </a:prstGeom>
          <a:ln>
            <a:noFill/>
          </a:ln>
          <a:effectLst>
            <a:outerShdw dist="139498" dir="2700000">
              <a:srgbClr val="333333">
                <a:alpha val="65000"/>
              </a:srgbClr>
            </a:outerShdw>
          </a:effectLst>
        </p:spPr>
      </p:pic>
      <p:pic>
        <p:nvPicPr>
          <p:cNvPr id="437" name="" descr=""/>
          <p:cNvPicPr/>
          <p:nvPr/>
        </p:nvPicPr>
        <p:blipFill>
          <a:blip r:embed="rId4"/>
          <a:stretch/>
        </p:blipFill>
        <p:spPr>
          <a:xfrm>
            <a:off x="4786200" y="2786040"/>
            <a:ext cx="4357800" cy="3265560"/>
          </a:xfrm>
          <a:prstGeom prst="rect">
            <a:avLst/>
          </a:prstGeom>
          <a:ln>
            <a:noFill/>
          </a:ln>
          <a:effectLst>
            <a:outerShdw dist="139498" dir="2700000">
              <a:srgbClr val="333333">
                <a:alpha val="65000"/>
              </a:srgbClr>
            </a:outerShdw>
          </a:effectLst>
        </p:spPr>
      </p:pic>
    </p:spTree>
  </p:cSld>
  <p:timing>
    <p:tnLst>
      <p:par>
        <p:cTn id="87" dur="indefinite" restart="never" nodeType="tmRoot">
          <p:childTnLst>
            <p:seq>
              <p:cTn id="88" dur="indefinite" nodeType="mainSeq"/>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438" name="" descr=""/>
          <p:cNvPicPr/>
          <p:nvPr/>
        </p:nvPicPr>
        <p:blipFill>
          <a:blip r:embed="rId2"/>
          <a:stretch/>
        </p:blipFill>
        <p:spPr>
          <a:xfrm>
            <a:off x="214200" y="357120"/>
            <a:ext cx="4786560" cy="3586320"/>
          </a:xfrm>
          <a:prstGeom prst="rect">
            <a:avLst/>
          </a:prstGeom>
          <a:ln>
            <a:noFill/>
          </a:ln>
          <a:effectLst>
            <a:outerShdw dist="139498" dir="2700000">
              <a:srgbClr val="333333">
                <a:alpha val="65000"/>
              </a:srgbClr>
            </a:outerShdw>
          </a:effectLst>
        </p:spPr>
      </p:pic>
      <p:pic>
        <p:nvPicPr>
          <p:cNvPr id="439" name="" descr=""/>
          <p:cNvPicPr/>
          <p:nvPr/>
        </p:nvPicPr>
        <p:blipFill>
          <a:blip r:embed="rId3"/>
          <a:stretch/>
        </p:blipFill>
        <p:spPr>
          <a:xfrm>
            <a:off x="4857840" y="3643200"/>
            <a:ext cx="3932280" cy="2946600"/>
          </a:xfrm>
          <a:prstGeom prst="rect">
            <a:avLst/>
          </a:prstGeom>
          <a:ln>
            <a:noFill/>
          </a:ln>
          <a:effectLst>
            <a:outerShdw dist="139498" dir="2700000">
              <a:srgbClr val="333333">
                <a:alpha val="65000"/>
              </a:srgbClr>
            </a:outerShdw>
          </a:effectLst>
        </p:spPr>
      </p:pic>
      <p:sp>
        <p:nvSpPr>
          <p:cNvPr id="440" name="CustomShape 1"/>
          <p:cNvSpPr/>
          <p:nvPr/>
        </p:nvSpPr>
        <p:spPr>
          <a:xfrm>
            <a:off x="5072040" y="1076040"/>
            <a:ext cx="4071960" cy="1313640"/>
          </a:xfrm>
          <a:prstGeom prst="rect">
            <a:avLst/>
          </a:prstGeom>
          <a:noFill/>
          <a:ln>
            <a:noFill/>
          </a:ln>
        </p:spPr>
        <p:style>
          <a:lnRef idx="0"/>
          <a:fillRef idx="0"/>
          <a:effectRef idx="0"/>
          <a:fontRef idx="minor"/>
        </p:style>
        <p:txBody>
          <a:bodyPr lIns="90000" rIns="90000" tIns="46800" bIns="46800" anchor="ctr">
            <a:spAutoFit/>
          </a:bodyPr>
          <a:p>
            <a:pPr/>
            <a:r>
              <a:rPr b="0" lang="ru-RU" sz="2000" spc="-1" strike="noStrike">
                <a:solidFill>
                  <a:srgbClr val="333333"/>
                </a:solidFill>
                <a:latin typeface="Arial"/>
                <a:ea typeface="Times New Roman"/>
              </a:rPr>
              <a:t>Спорт нам плечи расправляет,</a:t>
            </a:r>
            <a:br/>
            <a:r>
              <a:rPr b="0" lang="ru-RU" sz="2000" spc="-1" strike="noStrike">
                <a:solidFill>
                  <a:srgbClr val="333333"/>
                </a:solidFill>
                <a:latin typeface="Arial"/>
                <a:ea typeface="Times New Roman"/>
              </a:rPr>
              <a:t>Силу, ловкость нам дает.</a:t>
            </a:r>
            <a:br/>
            <a:r>
              <a:rPr b="0" lang="ru-RU" sz="2000" spc="-1" strike="noStrike">
                <a:solidFill>
                  <a:srgbClr val="333333"/>
                </a:solidFill>
                <a:latin typeface="Arial"/>
                <a:ea typeface="Times New Roman"/>
              </a:rPr>
              <a:t>Он нам мышцы развивает,</a:t>
            </a:r>
            <a:br/>
            <a:r>
              <a:rPr b="0" lang="ru-RU" sz="2000" spc="-1" strike="noStrike">
                <a:solidFill>
                  <a:srgbClr val="333333"/>
                </a:solidFill>
                <a:latin typeface="Arial"/>
                <a:ea typeface="Times New Roman"/>
              </a:rPr>
              <a:t>На рекорды нас зовет</a:t>
            </a:r>
            <a:endParaRPr b="0" lang="en-US" sz="2000" spc="-1" strike="noStrike">
              <a:solidFill>
                <a:srgbClr val="000000"/>
              </a:solidFill>
              <a:latin typeface="Arial"/>
            </a:endParaRPr>
          </a:p>
        </p:txBody>
      </p:sp>
    </p:spTree>
  </p:cSld>
  <p:timing>
    <p:tnLst>
      <p:par>
        <p:cTn id="89" dur="indefinite" restart="never" nodeType="tmRoot">
          <p:childTnLst>
            <p:seq>
              <p:cTn id="90" dur="indefinite" nodeType="mainSeq"/>
              <p:prevCondLst>
                <p:cond delay="0" evt="onPrev">
                  <p:tgtEl>
                    <p:sldTgt/>
                  </p:tgtEl>
                </p:cond>
              </p:prevCondLst>
              <p:nextCondLst>
                <p:cond delay="0"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441" name="" descr=""/>
          <p:cNvPicPr/>
          <p:nvPr/>
        </p:nvPicPr>
        <p:blipFill>
          <a:blip r:embed="rId2"/>
          <a:stretch/>
        </p:blipFill>
        <p:spPr>
          <a:xfrm>
            <a:off x="208080" y="49320"/>
            <a:ext cx="8697960" cy="998280"/>
          </a:xfrm>
          <a:prstGeom prst="rect">
            <a:avLst/>
          </a:prstGeom>
          <a:ln>
            <a:noFill/>
          </a:ln>
        </p:spPr>
      </p:pic>
      <p:sp>
        <p:nvSpPr>
          <p:cNvPr id="442" name="CustomShape 1"/>
          <p:cNvSpPr/>
          <p:nvPr/>
        </p:nvSpPr>
        <p:spPr>
          <a:xfrm>
            <a:off x="1285920" y="1071720"/>
            <a:ext cx="7858080" cy="17859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oAutofit/>
          </a:bodyPr>
          <a:p>
            <a:pPr algn="just">
              <a:lnSpc>
                <a:spcPct val="90000"/>
              </a:lnSpc>
            </a:pPr>
            <a:r>
              <a:rPr b="0" lang="ru-RU" sz="1800" spc="-1" strike="noStrike">
                <a:solidFill>
                  <a:srgbClr val="424456"/>
                </a:solidFill>
                <a:latin typeface="Franklin Gothic Book"/>
                <a:ea typeface="Microsoft YaHei"/>
              </a:rPr>
              <a:t>Каждую весну члены профсоюза облагораживают территорию школы.  Высаживают на школьные клумбы более тысячи  цветов рассады разных растений, которые они вырастили, бережно ухаживая  за ними с февраля месяца.  Целое лето ухаживают члены профкома  за нежной рассадой цветов, поливая, окучивая, освобождая от сорняков. Целое лето цветы, выращенные на клумбах, радуют глаз  взрослых и детей.</a:t>
            </a:r>
            <a:endParaRPr b="0" lang="en-US" sz="1800" spc="-1" strike="noStrike">
              <a:solidFill>
                <a:srgbClr val="000000"/>
              </a:solidFill>
              <a:latin typeface="Arial"/>
            </a:endParaRPr>
          </a:p>
          <a:p>
            <a:pPr>
              <a:lnSpc>
                <a:spcPct val="80000"/>
              </a:lnSpc>
              <a:spcBef>
                <a:spcPts val="448"/>
              </a:spcBef>
            </a:pPr>
            <a:endParaRPr b="0" lang="en-US" sz="1800" spc="-1" strike="noStrike">
              <a:solidFill>
                <a:srgbClr val="000000"/>
              </a:solidFill>
              <a:latin typeface="Arial"/>
            </a:endParaRPr>
          </a:p>
        </p:txBody>
      </p:sp>
      <p:pic>
        <p:nvPicPr>
          <p:cNvPr id="443" name="" descr=""/>
          <p:cNvPicPr/>
          <p:nvPr/>
        </p:nvPicPr>
        <p:blipFill>
          <a:blip r:embed="rId3"/>
          <a:stretch/>
        </p:blipFill>
        <p:spPr>
          <a:xfrm>
            <a:off x="476280" y="2857680"/>
            <a:ext cx="4667400" cy="3786120"/>
          </a:xfrm>
          <a:prstGeom prst="rect">
            <a:avLst/>
          </a:prstGeom>
          <a:ln>
            <a:noFill/>
          </a:ln>
          <a:effectLst>
            <a:outerShdw dist="139498" dir="2700000">
              <a:srgbClr val="333333">
                <a:alpha val="65000"/>
              </a:srgbClr>
            </a:outerShdw>
          </a:effectLst>
        </p:spPr>
      </p:pic>
      <p:pic>
        <p:nvPicPr>
          <p:cNvPr id="444" name="" descr=""/>
          <p:cNvPicPr/>
          <p:nvPr/>
        </p:nvPicPr>
        <p:blipFill>
          <a:blip r:embed="rId4"/>
          <a:stretch/>
        </p:blipFill>
        <p:spPr>
          <a:xfrm>
            <a:off x="5572080" y="2786040"/>
            <a:ext cx="3206880" cy="3895920"/>
          </a:xfrm>
          <a:prstGeom prst="rect">
            <a:avLst/>
          </a:prstGeom>
          <a:ln>
            <a:noFill/>
          </a:ln>
          <a:effectLst>
            <a:outerShdw dist="139498" dir="2700000">
              <a:srgbClr val="333333">
                <a:alpha val="65000"/>
              </a:srgbClr>
            </a:outerShdw>
          </a:effectLst>
        </p:spPr>
      </p:pic>
    </p:spTree>
  </p:cSld>
  <p:timing>
    <p:tnLst>
      <p:par>
        <p:cTn id="91" dur="indefinite" restart="never" nodeType="tmRoot">
          <p:childTnLst>
            <p:seq>
              <p:cTn id="92" dur="indefinite" nodeType="mainSeq"/>
              <p:prevCondLst>
                <p:cond delay="0" evt="onPrev">
                  <p:tgtEl>
                    <p:sldTgt/>
                  </p:tgtEl>
                </p:cond>
              </p:prevCondLst>
              <p:nextCondLst>
                <p:cond delay="0"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445" name="" descr=""/>
          <p:cNvPicPr/>
          <p:nvPr/>
        </p:nvPicPr>
        <p:blipFill>
          <a:blip r:embed="rId2"/>
          <a:stretch/>
        </p:blipFill>
        <p:spPr>
          <a:xfrm>
            <a:off x="1071720" y="3286080"/>
            <a:ext cx="2761920" cy="3429000"/>
          </a:xfrm>
          <a:prstGeom prst="rect">
            <a:avLst/>
          </a:prstGeom>
          <a:ln>
            <a:noFill/>
          </a:ln>
          <a:effectLst>
            <a:outerShdw dist="139498" dir="2700000">
              <a:srgbClr val="333333">
                <a:alpha val="65000"/>
              </a:srgbClr>
            </a:outerShdw>
          </a:effectLst>
        </p:spPr>
      </p:pic>
      <p:pic>
        <p:nvPicPr>
          <p:cNvPr id="446" name="" descr=""/>
          <p:cNvPicPr/>
          <p:nvPr/>
        </p:nvPicPr>
        <p:blipFill>
          <a:blip r:embed="rId3"/>
          <a:stretch/>
        </p:blipFill>
        <p:spPr>
          <a:xfrm>
            <a:off x="5303880" y="285840"/>
            <a:ext cx="3840120" cy="2879640"/>
          </a:xfrm>
          <a:prstGeom prst="rect">
            <a:avLst/>
          </a:prstGeom>
          <a:ln>
            <a:noFill/>
          </a:ln>
          <a:effectLst>
            <a:outerShdw dist="139498" dir="2700000">
              <a:srgbClr val="333333">
                <a:alpha val="65000"/>
              </a:srgbClr>
            </a:outerShdw>
          </a:effectLst>
        </p:spPr>
      </p:pic>
      <p:pic>
        <p:nvPicPr>
          <p:cNvPr id="447" name="" descr=""/>
          <p:cNvPicPr/>
          <p:nvPr/>
        </p:nvPicPr>
        <p:blipFill>
          <a:blip r:embed="rId4"/>
          <a:stretch/>
        </p:blipFill>
        <p:spPr>
          <a:xfrm>
            <a:off x="6429240" y="3357720"/>
            <a:ext cx="2500560" cy="3333600"/>
          </a:xfrm>
          <a:prstGeom prst="rect">
            <a:avLst/>
          </a:prstGeom>
          <a:ln>
            <a:noFill/>
          </a:ln>
          <a:effectLst>
            <a:outerShdw dist="139498" dir="2700000">
              <a:srgbClr val="333333">
                <a:alpha val="65000"/>
              </a:srgbClr>
            </a:outerShdw>
          </a:effectLst>
        </p:spPr>
      </p:pic>
      <p:pic>
        <p:nvPicPr>
          <p:cNvPr id="448" name="" descr=""/>
          <p:cNvPicPr/>
          <p:nvPr/>
        </p:nvPicPr>
        <p:blipFill>
          <a:blip r:embed="rId5"/>
          <a:stretch/>
        </p:blipFill>
        <p:spPr>
          <a:xfrm>
            <a:off x="1357200" y="285840"/>
            <a:ext cx="3840120" cy="2879640"/>
          </a:xfrm>
          <a:prstGeom prst="rect">
            <a:avLst/>
          </a:prstGeom>
          <a:ln>
            <a:noFill/>
          </a:ln>
          <a:effectLst>
            <a:outerShdw dist="139498" dir="2700000">
              <a:srgbClr val="333333">
                <a:alpha val="65000"/>
              </a:srgbClr>
            </a:outerShdw>
          </a:effectLst>
        </p:spPr>
      </p:pic>
      <p:sp>
        <p:nvSpPr>
          <p:cNvPr id="449" name="CustomShape 1"/>
          <p:cNvSpPr/>
          <p:nvPr/>
        </p:nvSpPr>
        <p:spPr>
          <a:xfrm>
            <a:off x="3786120" y="3297600"/>
            <a:ext cx="2643120" cy="2040840"/>
          </a:xfrm>
          <a:prstGeom prst="rect">
            <a:avLst/>
          </a:prstGeom>
          <a:solidFill>
            <a:srgbClr val="ffffff"/>
          </a:solidFill>
          <a:ln w="25560">
            <a:solidFill>
              <a:srgbClr val="438086"/>
            </a:solidFill>
            <a:miter/>
          </a:ln>
        </p:spPr>
        <p:style>
          <a:lnRef idx="0"/>
          <a:fillRef idx="0"/>
          <a:effectRef idx="0"/>
          <a:fontRef idx="minor"/>
        </p:style>
        <p:txBody>
          <a:bodyPr lIns="90000" rIns="90000" tIns="46800" bIns="46800" anchor="ctr">
            <a:spAutoFit/>
          </a:bodyPr>
          <a:p>
            <a:pPr algn="ctr"/>
            <a:r>
              <a:rPr b="1" i="1" lang="ru-RU" sz="1600" spc="-1" strike="noStrike">
                <a:solidFill>
                  <a:srgbClr val="000000"/>
                </a:solidFill>
                <a:latin typeface="Arial"/>
                <a:ea typeface="Times New Roman"/>
              </a:rPr>
              <a:t>Цветы чисты, красивы и невинны,</a:t>
            </a:r>
            <a:br/>
            <a:r>
              <a:rPr b="1" i="1" lang="ru-RU" sz="1600" spc="-1" strike="noStrike">
                <a:solidFill>
                  <a:srgbClr val="000000"/>
                </a:solidFill>
                <a:latin typeface="Arial"/>
                <a:ea typeface="Times New Roman"/>
              </a:rPr>
              <a:t>И дарят сил прилив и красоту.</a:t>
            </a:r>
            <a:br/>
            <a:r>
              <a:rPr b="1" i="1" lang="ru-RU" sz="1600" spc="-1" strike="noStrike">
                <a:solidFill>
                  <a:srgbClr val="000000"/>
                </a:solidFill>
                <a:latin typeface="Arial"/>
                <a:ea typeface="Times New Roman"/>
              </a:rPr>
              <a:t>И ощущаем мы особое волнение,</a:t>
            </a:r>
            <a:br/>
            <a:r>
              <a:rPr b="1" i="1" lang="ru-RU" sz="1600" spc="-1" strike="noStrike">
                <a:solidFill>
                  <a:srgbClr val="000000"/>
                </a:solidFill>
                <a:latin typeface="Arial"/>
                <a:ea typeface="Times New Roman"/>
              </a:rPr>
              <a:t>Когда  увидим эту ценность наяву!</a:t>
            </a:r>
            <a:endParaRPr b="0" lang="en-US" sz="1600" spc="-1" strike="noStrike">
              <a:solidFill>
                <a:srgbClr val="000000"/>
              </a:solidFill>
              <a:latin typeface="Arial"/>
            </a:endParaRPr>
          </a:p>
        </p:txBody>
      </p:sp>
    </p:spTree>
  </p:cSld>
  <p:timing>
    <p:tnLst>
      <p:par>
        <p:cTn id="93" dur="indefinite" restart="never" nodeType="tmRoot">
          <p:childTnLst>
            <p:seq>
              <p:cTn id="94" dur="indefinite" nodeType="mainSeq"/>
              <p:prevCondLst>
                <p:cond delay="0" evt="onPrev">
                  <p:tgtEl>
                    <p:sldTgt/>
                  </p:tgtEl>
                </p:cond>
              </p:prevCondLst>
              <p:nextCondLst>
                <p:cond delay="0"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450" name="" descr=""/>
          <p:cNvPicPr/>
          <p:nvPr/>
        </p:nvPicPr>
        <p:blipFill>
          <a:blip r:embed="rId2"/>
          <a:stretch/>
        </p:blipFill>
        <p:spPr>
          <a:xfrm>
            <a:off x="450720" y="208080"/>
            <a:ext cx="8699760" cy="1150920"/>
          </a:xfrm>
          <a:prstGeom prst="rect">
            <a:avLst/>
          </a:prstGeom>
          <a:ln>
            <a:noFill/>
          </a:ln>
        </p:spPr>
      </p:pic>
      <p:sp>
        <p:nvSpPr>
          <p:cNvPr id="451" name="CustomShape 1"/>
          <p:cNvSpPr/>
          <p:nvPr/>
        </p:nvSpPr>
        <p:spPr>
          <a:xfrm>
            <a:off x="3286080" y="1214280"/>
            <a:ext cx="5686560" cy="1946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oAutofit/>
          </a:bodyPr>
          <a:p>
            <a:pPr marL="342720">
              <a:lnSpc>
                <a:spcPct val="100000"/>
              </a:lnSpc>
              <a:spcBef>
                <a:spcPts val="550"/>
              </a:spcBef>
            </a:pPr>
            <a:r>
              <a:rPr b="0" lang="ru-RU" sz="2200" spc="-1" strike="noStrike">
                <a:solidFill>
                  <a:srgbClr val="000000"/>
                </a:solidFill>
                <a:latin typeface="Franklin Gothic Book"/>
                <a:ea typeface="Microsoft YaHei"/>
              </a:rPr>
              <a:t>Празднование Нового года – особое событие.  Каждый человек ждет новогоднего чуда.  И члены профкома  становятся  добрыми волшебниками, приносящими новогодние подарки. </a:t>
            </a:r>
            <a:endParaRPr b="0" lang="en-US" sz="2200" spc="-1" strike="noStrike">
              <a:solidFill>
                <a:srgbClr val="000000"/>
              </a:solidFill>
              <a:latin typeface="Arial"/>
            </a:endParaRPr>
          </a:p>
          <a:p>
            <a:pPr marL="341280">
              <a:lnSpc>
                <a:spcPct val="80000"/>
              </a:lnSpc>
              <a:spcBef>
                <a:spcPts val="550"/>
              </a:spcBef>
            </a:pPr>
            <a:endParaRPr b="0" lang="en-US" sz="2200" spc="-1" strike="noStrike">
              <a:solidFill>
                <a:srgbClr val="000000"/>
              </a:solidFill>
              <a:latin typeface="Arial"/>
            </a:endParaRPr>
          </a:p>
        </p:txBody>
      </p:sp>
      <p:pic>
        <p:nvPicPr>
          <p:cNvPr id="452" name="" descr=""/>
          <p:cNvPicPr/>
          <p:nvPr/>
        </p:nvPicPr>
        <p:blipFill>
          <a:blip r:embed="rId3"/>
          <a:stretch/>
        </p:blipFill>
        <p:spPr>
          <a:xfrm>
            <a:off x="1214280" y="1071720"/>
            <a:ext cx="2411640" cy="3214440"/>
          </a:xfrm>
          <a:prstGeom prst="rect">
            <a:avLst/>
          </a:prstGeom>
          <a:ln>
            <a:noFill/>
          </a:ln>
          <a:effectLst>
            <a:outerShdw dist="139498" dir="2700000">
              <a:srgbClr val="333333">
                <a:alpha val="65000"/>
              </a:srgbClr>
            </a:outerShdw>
          </a:effectLst>
        </p:spPr>
      </p:pic>
      <p:pic>
        <p:nvPicPr>
          <p:cNvPr id="453" name="" descr=""/>
          <p:cNvPicPr/>
          <p:nvPr/>
        </p:nvPicPr>
        <p:blipFill>
          <a:blip r:embed="rId4"/>
          <a:stretch/>
        </p:blipFill>
        <p:spPr>
          <a:xfrm>
            <a:off x="3929040" y="3000240"/>
            <a:ext cx="4857840" cy="3643560"/>
          </a:xfrm>
          <a:prstGeom prst="rect">
            <a:avLst/>
          </a:prstGeom>
          <a:ln>
            <a:noFill/>
          </a:ln>
          <a:effectLst>
            <a:outerShdw dist="139498" dir="2700000">
              <a:srgbClr val="333333">
                <a:alpha val="65000"/>
              </a:srgbClr>
            </a:outerShdw>
          </a:effectLst>
        </p:spPr>
      </p:pic>
    </p:spTree>
  </p:cSld>
  <p:timing>
    <p:tnLst>
      <p:par>
        <p:cTn id="95" dur="indefinite" restart="never" nodeType="tmRoot">
          <p:childTnLst>
            <p:seq>
              <p:cTn id="96" dur="indefinite" nodeType="mainSeq"/>
              <p:prevCondLst>
                <p:cond delay="0" evt="onPrev">
                  <p:tgtEl>
                    <p:sldTgt/>
                  </p:tgtEl>
                </p:cond>
              </p:prevCondLst>
              <p:nextCondLst>
                <p:cond delay="0" evt="onNext">
                  <p:tgtEl>
                    <p:sldTgt/>
                  </p:tgtEl>
                </p:cond>
              </p:nextCondLst>
            </p:seq>
          </p:childTnLst>
        </p:cTn>
      </p:par>
    </p:tnLst>
  </p:timing>
</p:sld>
</file>

<file path=ppt/slides/slide35.xml><?xml version="1.0" encoding="utf-8"?>
<p:sld xmlns:p="http://schemas.openxmlformats.org/presentationml/2006/main" xmlns:a="http://schemas.openxmlformats.org/drawingml/2006/main" xmlns:mc="http://schemas.openxmlformats.org/markup-compatibility/2006" xmlns:p14="http://schemas.microsoft.com/office/powerpoint/2010/main" xmlns:p15="http://schemas.microsoft.com/office/powerpoint/2012/main" xmlns:r="http://schemas.openxmlformats.org/officeDocument/2006/relationships">
  <p:cSld>
    <p:bg>
      <p:bgPr>
        <a:blipFill rotWithShape="0">
          <a:blip r:embed="rId1"/>
          <a:stretch>
            <a:fillRect/>
          </a:stretch>
        </a:blipFill>
      </p:bgPr>
    </p:bg>
    <p:spTree>
      <p:nvGrpSpPr>
        <p:cNvPr id="1" name=""/>
        <p:cNvGrpSpPr/>
        <p:nvPr/>
      </p:nvGrpSpPr>
      <p:grpSpPr>
        <a:xfrm>
          <a:off x="0" y="0"/>
          <a:ext cx="0" cy="0"/>
          <a:chOff x="0" y="0"/>
          <a:chExt cx="0" cy="0"/>
        </a:xfrm>
      </p:grpSpPr>
      <p:pic>
        <p:nvPicPr>
          <p:cNvPr descr="" id="454" name=""/>
          <p:cNvPicPr/>
          <p:nvPr/>
        </p:nvPicPr>
        <p:blipFill>
          <a:blip r:embed="rId2"/>
          <a:srcRect b="1" r="-2"/>
          <a:stretch/>
        </p:blipFill>
        <p:spPr>
          <a:xfrm>
            <a:off x="6929280" y="214200"/>
            <a:ext cx="2000520" cy="3151440"/>
          </a:xfrm>
          <a:prstGeom prst="rect">
            <a:avLst/>
          </a:prstGeom>
          <a:ln>
            <a:noFill/>
          </a:ln>
        </p:spPr>
      </p:pic>
      <p:pic>
        <p:nvPicPr>
          <p:cNvPr descr="" id="455" name=""/>
          <p:cNvPicPr/>
          <p:nvPr/>
        </p:nvPicPr>
        <p:blipFill>
          <a:blip r:embed="rId3"/>
          <a:stretch/>
        </p:blipFill>
        <p:spPr>
          <a:xfrm>
            <a:off x="1500120" y="285840"/>
            <a:ext cx="4500720" cy="3375000"/>
          </a:xfrm>
          <a:prstGeom prst="rect">
            <a:avLst/>
          </a:prstGeom>
          <a:ln>
            <a:noFill/>
          </a:ln>
          <a:effectLst>
            <a:outerShdw dir="2700000" dist="139498">
              <a:srgbClr val="333333">
                <a:alpha val="65000"/>
              </a:srgbClr>
            </a:outerShdw>
          </a:effectLst>
        </p:spPr>
      </p:pic>
      <p:pic>
        <p:nvPicPr>
          <p:cNvPr descr="" id="456" name=""/>
          <p:cNvPicPr/>
          <p:nvPr/>
        </p:nvPicPr>
        <p:blipFill>
          <a:blip r:embed="rId4"/>
          <a:stretch/>
        </p:blipFill>
        <p:spPr>
          <a:xfrm>
            <a:off x="4714920" y="3286080"/>
            <a:ext cx="4000320" cy="3000600"/>
          </a:xfrm>
          <a:prstGeom prst="rect">
            <a:avLst/>
          </a:prstGeom>
          <a:ln>
            <a:noFill/>
          </a:ln>
          <a:effectLst>
            <a:outerShdw dir="2700000" dist="139498">
              <a:srgbClr val="333333">
                <a:alpha val="65000"/>
              </a:srgbClr>
            </a:outerShdw>
          </a:effectLst>
        </p:spPr>
      </p:pic>
      <p:pic>
        <p:nvPicPr>
          <p:cNvPr descr="" id="457" name=""/>
          <p:cNvPicPr/>
          <p:nvPr/>
        </p:nvPicPr>
        <p:blipFill>
          <a:blip r:embed="rId5"/>
          <a:stretch/>
        </p:blipFill>
        <p:spPr>
          <a:xfrm>
            <a:off x="1928880" y="3643200"/>
            <a:ext cx="2411280" cy="3214800"/>
          </a:xfrm>
          <a:prstGeom prst="rect">
            <a:avLst/>
          </a:prstGeom>
          <a:ln>
            <a:noFill/>
          </a:ln>
          <a:effectLst>
            <a:outerShdw dir="2700000" dist="139498">
              <a:srgbClr val="333333">
                <a:alpha val="65000"/>
              </a:srgbClr>
            </a:outerShdw>
          </a:effectLst>
        </p:spPr>
      </p:pic>
    </p:spTree>
  </p:cSld>
  <p:timing>
    <p:tnLst>
      <p:par>
        <p:cTn dur="indefinite" id="97" nodeType="tmRoot" restart="never">
          <p:childTnLst>
            <p:seq>
              <p:cTn dur="indefinite" id="98" nodeType="mainSeq"/>
              <p:prevCondLst>
                <p:cond delay="0" evt="onPrev">
                  <p:tgtEl>
                    <p:sldTgt/>
                  </p:tgtEl>
                </p:cond>
              </p:prevCondLst>
              <p:nextCondLst>
                <p:cond delay="0" evt="onNext">
                  <p:tgtEl>
                    <p:sldTgt/>
                  </p:tgtEl>
                </p:cond>
              </p:nextCondLst>
            </p:seq>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458" name="" descr=""/>
          <p:cNvPicPr/>
          <p:nvPr/>
        </p:nvPicPr>
        <p:blipFill>
          <a:blip r:embed="rId2"/>
          <a:stretch/>
        </p:blipFill>
        <p:spPr>
          <a:xfrm>
            <a:off x="450720" y="96840"/>
            <a:ext cx="8699760" cy="1487520"/>
          </a:xfrm>
          <a:prstGeom prst="rect">
            <a:avLst/>
          </a:prstGeom>
          <a:ln>
            <a:noFill/>
          </a:ln>
        </p:spPr>
      </p:pic>
      <p:sp>
        <p:nvSpPr>
          <p:cNvPr id="459" name="CustomShape 1"/>
          <p:cNvSpPr/>
          <p:nvPr/>
        </p:nvSpPr>
        <p:spPr>
          <a:xfrm>
            <a:off x="785880" y="1554120"/>
            <a:ext cx="8205840" cy="17319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oAutofit/>
          </a:bodyPr>
          <a:p>
            <a:pPr algn="just">
              <a:lnSpc>
                <a:spcPct val="100000"/>
              </a:lnSpc>
            </a:pPr>
            <a:r>
              <a:rPr b="0" lang="ru-RU" sz="1800" spc="-1" strike="noStrike">
                <a:solidFill>
                  <a:srgbClr val="000000"/>
                </a:solidFill>
                <a:latin typeface="Franklin Gothic Book"/>
                <a:ea typeface="Microsoft YaHei"/>
              </a:rPr>
              <a:t>Наш профессиональный праздник является самым  знаменательным днем для всех членов профсоюза.  В этот день  наши коллеги были награждены грамотами отдела образования за упорный и добросовестный труд. Много слов благодарности и признания было сказано в адрес учителей. На праздничный  концерт были приглашены  ветераны  педагогического труда. </a:t>
            </a:r>
            <a:endParaRPr b="0" lang="en-US" sz="1800" spc="-1" strike="noStrike">
              <a:solidFill>
                <a:srgbClr val="000000"/>
              </a:solidFill>
              <a:latin typeface="Arial"/>
            </a:endParaRPr>
          </a:p>
          <a:p>
            <a:pPr>
              <a:lnSpc>
                <a:spcPct val="100000"/>
              </a:lnSpc>
              <a:spcBef>
                <a:spcPts val="448"/>
              </a:spcBef>
            </a:pPr>
            <a:endParaRPr b="0" lang="en-US" sz="1800" spc="-1" strike="noStrike">
              <a:solidFill>
                <a:srgbClr val="000000"/>
              </a:solidFill>
              <a:latin typeface="Arial"/>
            </a:endParaRPr>
          </a:p>
        </p:txBody>
      </p:sp>
      <p:pic>
        <p:nvPicPr>
          <p:cNvPr id="460" name="" descr=""/>
          <p:cNvPicPr/>
          <p:nvPr/>
        </p:nvPicPr>
        <p:blipFill>
          <a:blip r:embed="rId3"/>
          <a:stretch/>
        </p:blipFill>
        <p:spPr>
          <a:xfrm>
            <a:off x="3429000" y="3214800"/>
            <a:ext cx="4572000" cy="3429000"/>
          </a:xfrm>
          <a:prstGeom prst="rect">
            <a:avLst/>
          </a:prstGeom>
          <a:ln>
            <a:noFill/>
          </a:ln>
          <a:effectLst>
            <a:outerShdw dist="139498" dir="2700000">
              <a:srgbClr val="333333">
                <a:alpha val="65000"/>
              </a:srgbClr>
            </a:outerShdw>
          </a:effectLst>
        </p:spPr>
      </p:pic>
    </p:spTree>
  </p:cSld>
  <p:timing>
    <p:tnLst>
      <p:par>
        <p:cTn id="99" dur="indefinite" restart="never" nodeType="tmRoot">
          <p:childTnLst>
            <p:seq>
              <p:cTn id="100" dur="indefinite" nodeType="mainSeq"/>
              <p:prevCondLst>
                <p:cond delay="0" evt="onPrev">
                  <p:tgtEl>
                    <p:sldTgt/>
                  </p:tgtEl>
                </p:cond>
              </p:prevCondLst>
              <p:nextCondLst>
                <p:cond delay="0"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461" name="" descr=""/>
          <p:cNvPicPr/>
          <p:nvPr/>
        </p:nvPicPr>
        <p:blipFill>
          <a:blip r:embed="rId2"/>
          <a:stretch/>
        </p:blipFill>
        <p:spPr>
          <a:xfrm>
            <a:off x="285840" y="0"/>
            <a:ext cx="8858160" cy="6858000"/>
          </a:xfrm>
          <a:prstGeom prst="rect">
            <a:avLst/>
          </a:prstGeom>
          <a:ln>
            <a:noFill/>
          </a:ln>
        </p:spPr>
      </p:pic>
    </p:spTree>
  </p:cSld>
  <p:timing>
    <p:tnLst>
      <p:par>
        <p:cTn id="101" dur="indefinite" restart="never" nodeType="tmRoot">
          <p:childTnLst>
            <p:seq>
              <p:cTn id="102" dur="indefinite" nodeType="mainSeq"/>
              <p:prevCondLst>
                <p:cond delay="0" evt="onPrev">
                  <p:tgtEl>
                    <p:sldTgt/>
                  </p:tgtEl>
                </p:cond>
              </p:prevCondLst>
              <p:nextCondLst>
                <p:cond delay="0"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462" name="" descr=""/>
          <p:cNvPicPr/>
          <p:nvPr/>
        </p:nvPicPr>
        <p:blipFill>
          <a:blip r:embed="rId2"/>
          <a:stretch/>
        </p:blipFill>
        <p:spPr>
          <a:xfrm>
            <a:off x="1066680" y="-12600"/>
            <a:ext cx="8132760" cy="1139760"/>
          </a:xfrm>
          <a:prstGeom prst="rect">
            <a:avLst/>
          </a:prstGeom>
          <a:ln>
            <a:noFill/>
          </a:ln>
        </p:spPr>
      </p:pic>
      <p:pic>
        <p:nvPicPr>
          <p:cNvPr id="463" name="" descr=""/>
          <p:cNvPicPr/>
          <p:nvPr/>
        </p:nvPicPr>
        <p:blipFill>
          <a:blip r:embed="rId3"/>
          <a:stretch/>
        </p:blipFill>
        <p:spPr>
          <a:xfrm rot="360000">
            <a:off x="4855680" y="1334880"/>
            <a:ext cx="3840120" cy="2879640"/>
          </a:xfrm>
          <a:prstGeom prst="rect">
            <a:avLst/>
          </a:prstGeom>
          <a:ln>
            <a:noFill/>
          </a:ln>
          <a:effectLst>
            <a:outerShdw dist="139498" dir="2700000">
              <a:srgbClr val="333333">
                <a:alpha val="65000"/>
              </a:srgbClr>
            </a:outerShdw>
          </a:effectLst>
        </p:spPr>
      </p:pic>
      <p:pic>
        <p:nvPicPr>
          <p:cNvPr id="464" name="" descr=""/>
          <p:cNvPicPr/>
          <p:nvPr/>
        </p:nvPicPr>
        <p:blipFill>
          <a:blip r:embed="rId4"/>
          <a:stretch/>
        </p:blipFill>
        <p:spPr>
          <a:xfrm rot="21180000">
            <a:off x="502920" y="1347840"/>
            <a:ext cx="3840120" cy="2879640"/>
          </a:xfrm>
          <a:prstGeom prst="rect">
            <a:avLst/>
          </a:prstGeom>
          <a:ln>
            <a:noFill/>
          </a:ln>
          <a:effectLst>
            <a:outerShdw dist="139498" dir="2700000">
              <a:srgbClr val="333333">
                <a:alpha val="65000"/>
              </a:srgbClr>
            </a:outerShdw>
          </a:effectLst>
        </p:spPr>
      </p:pic>
      <p:pic>
        <p:nvPicPr>
          <p:cNvPr id="465" name="" descr=""/>
          <p:cNvPicPr/>
          <p:nvPr/>
        </p:nvPicPr>
        <p:blipFill>
          <a:blip r:embed="rId5"/>
          <a:stretch/>
        </p:blipFill>
        <p:spPr>
          <a:xfrm>
            <a:off x="2500200" y="3978360"/>
            <a:ext cx="3840120" cy="2879640"/>
          </a:xfrm>
          <a:prstGeom prst="rect">
            <a:avLst/>
          </a:prstGeom>
          <a:ln>
            <a:noFill/>
          </a:ln>
          <a:effectLst>
            <a:outerShdw dist="139498" dir="2700000">
              <a:srgbClr val="333333">
                <a:alpha val="65000"/>
              </a:srgbClr>
            </a:outerShdw>
          </a:effectLst>
        </p:spPr>
      </p:pic>
    </p:spTree>
  </p:cSld>
  <p:timing>
    <p:tnLst>
      <p:par>
        <p:cTn id="103" dur="indefinite" restart="never" nodeType="tmRoot">
          <p:childTnLst>
            <p:seq>
              <p:cTn id="104" dur="indefinite" nodeType="mainSeq"/>
              <p:prevCondLst>
                <p:cond delay="0" evt="onPrev">
                  <p:tgtEl>
                    <p:sldTgt/>
                  </p:tgtEl>
                </p:cond>
              </p:prevCondLst>
              <p:nextCondLst>
                <p:cond delay="0" evt="onNext">
                  <p:tgtEl>
                    <p:sldTgt/>
                  </p:tgtEl>
                </p:cond>
              </p:nextCondLst>
            </p:seq>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466" name="" descr=""/>
          <p:cNvPicPr/>
          <p:nvPr/>
        </p:nvPicPr>
        <p:blipFill>
          <a:blip r:embed="rId2"/>
          <a:stretch/>
        </p:blipFill>
        <p:spPr>
          <a:xfrm rot="1080000">
            <a:off x="4424400" y="593640"/>
            <a:ext cx="4321080" cy="3238560"/>
          </a:xfrm>
          <a:prstGeom prst="rect">
            <a:avLst/>
          </a:prstGeom>
          <a:ln>
            <a:noFill/>
          </a:ln>
          <a:effectLst>
            <a:outerShdw dist="139498" dir="2700000">
              <a:srgbClr val="333333">
                <a:alpha val="65000"/>
              </a:srgbClr>
            </a:outerShdw>
          </a:effectLst>
        </p:spPr>
      </p:pic>
      <p:pic>
        <p:nvPicPr>
          <p:cNvPr id="467" name="" descr=""/>
          <p:cNvPicPr/>
          <p:nvPr/>
        </p:nvPicPr>
        <p:blipFill>
          <a:blip r:embed="rId3"/>
          <a:stretch/>
        </p:blipFill>
        <p:spPr>
          <a:xfrm>
            <a:off x="2571840" y="3618000"/>
            <a:ext cx="4321080" cy="3240000"/>
          </a:xfrm>
          <a:prstGeom prst="rect">
            <a:avLst/>
          </a:prstGeom>
          <a:ln>
            <a:noFill/>
          </a:ln>
          <a:effectLst>
            <a:outerShdw dist="139498" dir="2700000">
              <a:srgbClr val="333333">
                <a:alpha val="65000"/>
              </a:srgbClr>
            </a:outerShdw>
          </a:effectLst>
        </p:spPr>
      </p:pic>
      <p:pic>
        <p:nvPicPr>
          <p:cNvPr id="468" name="" descr=""/>
          <p:cNvPicPr/>
          <p:nvPr/>
        </p:nvPicPr>
        <p:blipFill>
          <a:blip r:embed="rId4"/>
          <a:stretch/>
        </p:blipFill>
        <p:spPr>
          <a:xfrm rot="20940000">
            <a:off x="260280" y="369720"/>
            <a:ext cx="4321080" cy="3240360"/>
          </a:xfrm>
          <a:prstGeom prst="rect">
            <a:avLst/>
          </a:prstGeom>
          <a:ln>
            <a:noFill/>
          </a:ln>
          <a:effectLst>
            <a:outerShdw dist="139498" dir="2700000">
              <a:srgbClr val="333333">
                <a:alpha val="65000"/>
              </a:srgbClr>
            </a:outerShdw>
          </a:effectLst>
        </p:spPr>
      </p:pic>
    </p:spTree>
  </p:cSld>
  <p:timing>
    <p:tnLst>
      <p:par>
        <p:cTn id="105" dur="indefinite" restart="never" nodeType="tmRoot">
          <p:childTnLst>
            <p:seq>
              <p:cTn id="106"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p="http://schemas.openxmlformats.org/presentationml/2006/main" xmlns:a="http://schemas.openxmlformats.org/drawingml/2006/main" xmlns:mc="http://schemas.openxmlformats.org/markup-compatibility/2006" xmlns:p14="http://schemas.microsoft.com/office/powerpoint/2010/main" xmlns:p15="http://schemas.microsoft.com/office/powerpoint/2012/main" xmlns:r="http://schemas.openxmlformats.org/officeDocument/2006/relationships">
  <p:cSld>
    <p:bg>
      <p:bgPr>
        <a:blipFill rotWithShape="0">
          <a:blip r:embed="rId1"/>
          <a:stretch>
            <a:fillRect/>
          </a:stretch>
        </a:blipFill>
      </p:bgPr>
    </p:bg>
    <p:spTree>
      <p:nvGrpSpPr>
        <p:cNvPr id="1" name=""/>
        <p:cNvGrpSpPr/>
        <p:nvPr/>
      </p:nvGrpSpPr>
      <p:grpSpPr>
        <a:xfrm>
          <a:off x="0" y="0"/>
          <a:ext cx="0" cy="0"/>
          <a:chOff x="0" y="0"/>
          <a:chExt cx="0" cy="0"/>
        </a:xfrm>
      </p:grpSpPr>
      <p:pic>
        <p:nvPicPr>
          <p:cNvPr descr="" id="318" name=""/>
          <p:cNvPicPr/>
          <p:nvPr/>
        </p:nvPicPr>
        <p:blipFill>
          <a:blip r:embed="rId2"/>
          <a:stretch/>
        </p:blipFill>
        <p:spPr>
          <a:xfrm>
            <a:off x="450720" y="23760"/>
            <a:ext cx="8699760" cy="1487520"/>
          </a:xfrm>
          <a:prstGeom prst="rect">
            <a:avLst/>
          </a:prstGeom>
          <a:ln>
            <a:noFill/>
          </a:ln>
        </p:spPr>
      </p:pic>
      <p:pic>
        <p:nvPicPr>
          <p:cNvPr descr="" id="319" name=""/>
          <p:cNvPicPr/>
          <p:nvPr/>
        </p:nvPicPr>
        <p:blipFill>
          <a:blip r:embed="rId3"/>
          <a:stretch/>
        </p:blipFill>
        <p:spPr>
          <a:xfrm>
            <a:off x="3922560" y="2857680"/>
            <a:ext cx="5133960" cy="3850920"/>
          </a:xfrm>
          <a:prstGeom prst="rect">
            <a:avLst/>
          </a:prstGeom>
          <a:ln>
            <a:noFill/>
          </a:ln>
          <a:effectLst>
            <a:outerShdw dir="2700000" dist="139498">
              <a:srgbClr val="333333">
                <a:alpha val="65000"/>
              </a:srgbClr>
            </a:outerShdw>
          </a:effectLst>
        </p:spPr>
      </p:pic>
      <p:pic>
        <p:nvPicPr>
          <p:cNvPr descr="" id="320" name=""/>
          <p:cNvPicPr/>
          <p:nvPr/>
        </p:nvPicPr>
        <p:blipFill>
          <a:blip r:embed="rId4"/>
          <a:srcRect b="10" r="-51"/>
          <a:stretch/>
        </p:blipFill>
        <p:spPr>
          <a:xfrm>
            <a:off x="500040" y="1357200"/>
            <a:ext cx="3357720" cy="4286520"/>
          </a:xfrm>
          <a:prstGeom prst="rect">
            <a:avLst/>
          </a:prstGeom>
          <a:ln>
            <a:noFill/>
          </a:ln>
          <a:effectLst>
            <a:outerShdw dir="2700000" dist="139498">
              <a:srgbClr val="333333">
                <a:alpha val="65000"/>
              </a:srgbClr>
            </a:outerShdw>
          </a:effectLst>
        </p:spPr>
      </p:pic>
    </p:spTree>
  </p:cSld>
  <p:timing>
    <p:tnLst>
      <p:par>
        <p:cTn dur="indefinite" id="7" nodeType="tmRoot" restart="never">
          <p:childTnLst>
            <p:seq>
              <p:cTn dur="indefinite" id="8" nodeType="mainSeq"/>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469" name="" descr=""/>
          <p:cNvPicPr/>
          <p:nvPr/>
        </p:nvPicPr>
        <p:blipFill>
          <a:blip r:embed="rId2"/>
          <a:stretch/>
        </p:blipFill>
        <p:spPr>
          <a:xfrm>
            <a:off x="1182600" y="-79200"/>
            <a:ext cx="7967880" cy="1487160"/>
          </a:xfrm>
          <a:prstGeom prst="rect">
            <a:avLst/>
          </a:prstGeom>
          <a:ln>
            <a:noFill/>
          </a:ln>
        </p:spPr>
      </p:pic>
      <p:pic>
        <p:nvPicPr>
          <p:cNvPr id="470" name="" descr=""/>
          <p:cNvPicPr/>
          <p:nvPr/>
        </p:nvPicPr>
        <p:blipFill>
          <a:blip r:embed="rId3"/>
          <a:stretch/>
        </p:blipFill>
        <p:spPr>
          <a:xfrm>
            <a:off x="642960" y="1214280"/>
            <a:ext cx="8286840" cy="5481720"/>
          </a:xfrm>
          <a:prstGeom prst="rect">
            <a:avLst/>
          </a:prstGeom>
          <a:ln>
            <a:noFill/>
          </a:ln>
          <a:effectLst>
            <a:outerShdw dist="139498" dir="2700000">
              <a:srgbClr val="333333">
                <a:alpha val="65000"/>
              </a:srgbClr>
            </a:outerShdw>
          </a:effectLst>
        </p:spPr>
      </p:pic>
    </p:spTree>
  </p:cSld>
  <p:timing>
    <p:tnLst>
      <p:par>
        <p:cTn id="107" dur="indefinite" restart="never" nodeType="tmRoot">
          <p:childTnLst>
            <p:seq>
              <p:cTn id="108" dur="indefinite" nodeType="mainSeq"/>
              <p:prevCondLst>
                <p:cond delay="0" evt="onPrev">
                  <p:tgtEl>
                    <p:sldTgt/>
                  </p:tgtEl>
                </p:cond>
              </p:prevCondLst>
              <p:nextCondLst>
                <p:cond delay="0" evt="onNext">
                  <p:tgtEl>
                    <p:sldTgt/>
                  </p:tgtEl>
                </p:cond>
              </p:nextCondLst>
            </p:seq>
          </p:childTnLst>
        </p:cTn>
      </p:par>
    </p:tnLst>
  </p:timing>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471" name="" descr=""/>
          <p:cNvPicPr/>
          <p:nvPr/>
        </p:nvPicPr>
        <p:blipFill>
          <a:blip r:embed="rId2"/>
          <a:stretch/>
        </p:blipFill>
        <p:spPr>
          <a:xfrm>
            <a:off x="450720" y="281160"/>
            <a:ext cx="8699760" cy="1150920"/>
          </a:xfrm>
          <a:prstGeom prst="rect">
            <a:avLst/>
          </a:prstGeom>
          <a:ln>
            <a:noFill/>
          </a:ln>
        </p:spPr>
      </p:pic>
      <p:sp>
        <p:nvSpPr>
          <p:cNvPr id="472" name="CustomShape 1"/>
          <p:cNvSpPr/>
          <p:nvPr/>
        </p:nvSpPr>
        <p:spPr>
          <a:xfrm>
            <a:off x="1071720" y="1143000"/>
            <a:ext cx="7858080" cy="1428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oAutofit/>
          </a:bodyPr>
          <a:p>
            <a:pPr algn="ctr">
              <a:lnSpc>
                <a:spcPct val="130000"/>
              </a:lnSpc>
            </a:pPr>
            <a:r>
              <a:rPr b="0" lang="ru-RU" sz="1800" spc="-1" strike="noStrike">
                <a:solidFill>
                  <a:srgbClr val="000000"/>
                </a:solidFill>
                <a:latin typeface="Franklin Gothic Book"/>
                <a:ea typeface="Microsoft YaHei"/>
              </a:rPr>
              <a:t>Хорошей традицией стало в преддверии весенних праздников 8 Марта, 7 Мая, Наурыз поздравлять коллектив школы  с организацией праздничных концертов и вручением подарков</a:t>
            </a:r>
            <a:r>
              <a:rPr b="0" lang="ru-RU" sz="3000" spc="-1" strike="noStrike">
                <a:solidFill>
                  <a:srgbClr val="000000"/>
                </a:solidFill>
                <a:latin typeface="Franklin Gothic Book"/>
                <a:ea typeface="Microsoft YaHei"/>
              </a:rPr>
              <a:t>.</a:t>
            </a:r>
            <a:endParaRPr b="0" lang="en-US" sz="3000" spc="-1" strike="noStrike">
              <a:solidFill>
                <a:srgbClr val="000000"/>
              </a:solidFill>
              <a:latin typeface="Arial"/>
            </a:endParaRPr>
          </a:p>
          <a:p>
            <a:pPr>
              <a:lnSpc>
                <a:spcPct val="80000"/>
              </a:lnSpc>
              <a:spcBef>
                <a:spcPts val="748"/>
              </a:spcBef>
            </a:pPr>
            <a:endParaRPr b="0" lang="en-US" sz="3000" spc="-1" strike="noStrike">
              <a:solidFill>
                <a:srgbClr val="000000"/>
              </a:solidFill>
              <a:latin typeface="Arial"/>
            </a:endParaRPr>
          </a:p>
        </p:txBody>
      </p:sp>
      <p:pic>
        <p:nvPicPr>
          <p:cNvPr id="473" name="" descr=""/>
          <p:cNvPicPr/>
          <p:nvPr/>
        </p:nvPicPr>
        <p:blipFill>
          <a:blip r:embed="rId3"/>
          <a:stretch/>
        </p:blipFill>
        <p:spPr>
          <a:xfrm>
            <a:off x="4857840" y="2571840"/>
            <a:ext cx="3840120" cy="2879640"/>
          </a:xfrm>
          <a:prstGeom prst="rect">
            <a:avLst/>
          </a:prstGeom>
          <a:ln>
            <a:noFill/>
          </a:ln>
          <a:effectLst>
            <a:outerShdw dist="139498" dir="2700000">
              <a:srgbClr val="333333">
                <a:alpha val="65000"/>
              </a:srgbClr>
            </a:outerShdw>
          </a:effectLst>
        </p:spPr>
      </p:pic>
      <p:pic>
        <p:nvPicPr>
          <p:cNvPr id="474" name="" descr=""/>
          <p:cNvPicPr/>
          <p:nvPr/>
        </p:nvPicPr>
        <p:blipFill>
          <a:blip r:embed="rId4"/>
          <a:stretch/>
        </p:blipFill>
        <p:spPr>
          <a:xfrm>
            <a:off x="0" y="3714840"/>
            <a:ext cx="4307040" cy="2879640"/>
          </a:xfrm>
          <a:prstGeom prst="rect">
            <a:avLst/>
          </a:prstGeom>
          <a:ln>
            <a:noFill/>
          </a:ln>
          <a:effectLst>
            <a:outerShdw dist="139498" dir="2700000">
              <a:srgbClr val="333333">
                <a:alpha val="65000"/>
              </a:srgbClr>
            </a:outerShdw>
          </a:effectLst>
        </p:spPr>
      </p:pic>
    </p:spTree>
  </p:cSld>
  <p:timing>
    <p:tnLst>
      <p:par>
        <p:cTn id="109" dur="indefinite" restart="never" nodeType="tmRoot">
          <p:childTnLst>
            <p:seq>
              <p:cTn id="110" dur="indefinite" nodeType="mainSeq"/>
              <p:prevCondLst>
                <p:cond delay="0" evt="onPrev">
                  <p:tgtEl>
                    <p:sldTgt/>
                  </p:tgtEl>
                </p:cond>
              </p:prevCondLst>
              <p:nextCondLst>
                <p:cond delay="0" evt="onNext">
                  <p:tgtEl>
                    <p:sldTgt/>
                  </p:tgtEl>
                </p:cond>
              </p:nextCondLst>
            </p:seq>
          </p:childTnLst>
        </p:cTn>
      </p:par>
    </p:tnLst>
  </p:timing>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475" name="" descr=""/>
          <p:cNvPicPr/>
          <p:nvPr/>
        </p:nvPicPr>
        <p:blipFill>
          <a:blip r:embed="rId2"/>
          <a:stretch/>
        </p:blipFill>
        <p:spPr>
          <a:xfrm>
            <a:off x="4857840" y="214200"/>
            <a:ext cx="3903480" cy="2927520"/>
          </a:xfrm>
          <a:prstGeom prst="rect">
            <a:avLst/>
          </a:prstGeom>
          <a:ln>
            <a:noFill/>
          </a:ln>
        </p:spPr>
      </p:pic>
      <p:pic>
        <p:nvPicPr>
          <p:cNvPr id="476" name="" descr=""/>
          <p:cNvPicPr/>
          <p:nvPr/>
        </p:nvPicPr>
        <p:blipFill>
          <a:blip r:embed="rId3"/>
          <a:stretch/>
        </p:blipFill>
        <p:spPr>
          <a:xfrm>
            <a:off x="4000680" y="3214800"/>
            <a:ext cx="4643280" cy="3483000"/>
          </a:xfrm>
          <a:prstGeom prst="rect">
            <a:avLst/>
          </a:prstGeom>
          <a:ln>
            <a:noFill/>
          </a:ln>
          <a:effectLst>
            <a:outerShdw dist="139498" dir="2700000">
              <a:srgbClr val="333333">
                <a:alpha val="65000"/>
              </a:srgbClr>
            </a:outerShdw>
          </a:effectLst>
        </p:spPr>
      </p:pic>
      <p:pic>
        <p:nvPicPr>
          <p:cNvPr id="477" name="" descr=""/>
          <p:cNvPicPr/>
          <p:nvPr/>
        </p:nvPicPr>
        <p:blipFill>
          <a:blip r:embed="rId4"/>
          <a:stretch/>
        </p:blipFill>
        <p:spPr>
          <a:xfrm>
            <a:off x="500040" y="571680"/>
            <a:ext cx="3327480" cy="4435200"/>
          </a:xfrm>
          <a:prstGeom prst="rect">
            <a:avLst/>
          </a:prstGeom>
          <a:ln>
            <a:noFill/>
          </a:ln>
          <a:effectLst>
            <a:outerShdw dist="139498" dir="2700000">
              <a:srgbClr val="333333">
                <a:alpha val="65000"/>
              </a:srgbClr>
            </a:outerShdw>
          </a:effectLst>
        </p:spPr>
      </p:pic>
    </p:spTree>
  </p:cSld>
  <p:timing>
    <p:tnLst>
      <p:par>
        <p:cTn id="111" dur="indefinite" restart="never" nodeType="tmRoot">
          <p:childTnLst>
            <p:seq>
              <p:cTn id="112" dur="indefinite" nodeType="mainSeq"/>
              <p:prevCondLst>
                <p:cond delay="0" evt="onPrev">
                  <p:tgtEl>
                    <p:sldTgt/>
                  </p:tgtEl>
                </p:cond>
              </p:prevCondLst>
              <p:nextCondLst>
                <p:cond delay="0" evt="onNext">
                  <p:tgtEl>
                    <p:sldTgt/>
                  </p:tgtEl>
                </p:cond>
              </p:nextCondLst>
            </p:seq>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478" name="CustomShape 1"/>
          <p:cNvSpPr/>
          <p:nvPr/>
        </p:nvSpPr>
        <p:spPr>
          <a:xfrm>
            <a:off x="304920" y="281160"/>
            <a:ext cx="8686800" cy="1190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pic>
        <p:nvPicPr>
          <p:cNvPr id="479" name="" descr=""/>
          <p:cNvPicPr/>
          <p:nvPr/>
        </p:nvPicPr>
        <p:blipFill>
          <a:blip r:embed="rId2"/>
          <a:stretch/>
        </p:blipFill>
        <p:spPr>
          <a:xfrm>
            <a:off x="0" y="0"/>
            <a:ext cx="9144000" cy="6858000"/>
          </a:xfrm>
          <a:prstGeom prst="rect">
            <a:avLst/>
          </a:prstGeom>
          <a:ln>
            <a:noFill/>
          </a:ln>
        </p:spPr>
      </p:pic>
    </p:spTree>
  </p:cSld>
  <p:timing>
    <p:tnLst>
      <p:par>
        <p:cTn id="113" dur="indefinite" restart="never" nodeType="tmRoot">
          <p:childTnLst>
            <p:seq>
              <p:cTn id="114" dur="indefinite" nodeType="mainSeq"/>
              <p:prevCondLst>
                <p:cond delay="0" evt="onPrev">
                  <p:tgtEl>
                    <p:sldTgt/>
                  </p:tgtEl>
                </p:cond>
              </p:prevCondLst>
              <p:nextCondLst>
                <p:cond delay="0" evt="onNext">
                  <p:tgtEl>
                    <p:sldTgt/>
                  </p:tgtEl>
                </p:cond>
              </p:nextCondLst>
            </p:seq>
          </p:childTnLst>
        </p:cTn>
      </p:par>
    </p:tnLst>
  </p:timing>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480" name="" descr=""/>
          <p:cNvPicPr/>
          <p:nvPr/>
        </p:nvPicPr>
        <p:blipFill>
          <a:blip r:embed="rId2"/>
          <a:stretch/>
        </p:blipFill>
        <p:spPr>
          <a:xfrm>
            <a:off x="642960" y="3786120"/>
            <a:ext cx="3682800" cy="2879640"/>
          </a:xfrm>
          <a:prstGeom prst="rect">
            <a:avLst/>
          </a:prstGeom>
          <a:ln>
            <a:noFill/>
          </a:ln>
          <a:effectLst>
            <a:outerShdw dist="139498" dir="2700000">
              <a:srgbClr val="333333">
                <a:alpha val="65000"/>
              </a:srgbClr>
            </a:outerShdw>
          </a:effectLst>
        </p:spPr>
      </p:pic>
      <p:pic>
        <p:nvPicPr>
          <p:cNvPr id="481" name="" descr=""/>
          <p:cNvPicPr/>
          <p:nvPr/>
        </p:nvPicPr>
        <p:blipFill>
          <a:blip r:embed="rId3"/>
          <a:stretch/>
        </p:blipFill>
        <p:spPr>
          <a:xfrm>
            <a:off x="4429080" y="3643200"/>
            <a:ext cx="4307040" cy="2880000"/>
          </a:xfrm>
          <a:prstGeom prst="rect">
            <a:avLst/>
          </a:prstGeom>
          <a:ln>
            <a:noFill/>
          </a:ln>
          <a:effectLst>
            <a:outerShdw dist="139498" dir="2700000">
              <a:srgbClr val="333333">
                <a:alpha val="65000"/>
              </a:srgbClr>
            </a:outerShdw>
          </a:effectLst>
        </p:spPr>
      </p:pic>
      <p:pic>
        <p:nvPicPr>
          <p:cNvPr id="482" name="" descr=""/>
          <p:cNvPicPr/>
          <p:nvPr/>
        </p:nvPicPr>
        <p:blipFill>
          <a:blip r:embed="rId4"/>
          <a:stretch/>
        </p:blipFill>
        <p:spPr>
          <a:xfrm>
            <a:off x="1214280" y="500040"/>
            <a:ext cx="4307040" cy="2879640"/>
          </a:xfrm>
          <a:prstGeom prst="rect">
            <a:avLst/>
          </a:prstGeom>
          <a:ln>
            <a:noFill/>
          </a:ln>
          <a:effectLst>
            <a:outerShdw dist="139498" dir="2700000">
              <a:srgbClr val="333333">
                <a:alpha val="65000"/>
              </a:srgbClr>
            </a:outerShdw>
          </a:effectLst>
        </p:spPr>
      </p:pic>
      <p:pic>
        <p:nvPicPr>
          <p:cNvPr id="483" name="" descr=""/>
          <p:cNvPicPr/>
          <p:nvPr/>
        </p:nvPicPr>
        <p:blipFill>
          <a:blip r:embed="rId5"/>
          <a:stretch/>
        </p:blipFill>
        <p:spPr>
          <a:xfrm>
            <a:off x="6072120" y="0"/>
            <a:ext cx="2714760" cy="3619440"/>
          </a:xfrm>
          <a:prstGeom prst="rect">
            <a:avLst/>
          </a:prstGeom>
          <a:ln>
            <a:noFill/>
          </a:ln>
          <a:effectLst>
            <a:outerShdw dist="139498" dir="2700000">
              <a:srgbClr val="333333">
                <a:alpha val="65000"/>
              </a:srgbClr>
            </a:outerShdw>
          </a:effectLst>
        </p:spPr>
      </p:pic>
    </p:spTree>
  </p:cSld>
  <p:timing>
    <p:tnLst>
      <p:par>
        <p:cTn id="115" dur="indefinite" restart="never" nodeType="tmRoot">
          <p:childTnLst>
            <p:seq>
              <p:cTn id="116" dur="indefinite" nodeType="mainSeq"/>
              <p:prevCondLst>
                <p:cond delay="0" evt="onPrev">
                  <p:tgtEl>
                    <p:sldTgt/>
                  </p:tgtEl>
                </p:cond>
              </p:prevCondLst>
              <p:nextCondLst>
                <p:cond delay="0" evt="onNext">
                  <p:tgtEl>
                    <p:sldTgt/>
                  </p:tgtEl>
                </p:cond>
              </p:nextCondLst>
            </p:seq>
          </p:childTnLst>
        </p:cTn>
      </p:par>
    </p:tnLst>
  </p:timing>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484" name="" descr=""/>
          <p:cNvPicPr/>
          <p:nvPr/>
        </p:nvPicPr>
        <p:blipFill>
          <a:blip r:embed="rId2"/>
          <a:stretch/>
        </p:blipFill>
        <p:spPr>
          <a:xfrm>
            <a:off x="2066760" y="1706400"/>
            <a:ext cx="5443560" cy="2944800"/>
          </a:xfrm>
          <a:prstGeom prst="rect">
            <a:avLst/>
          </a:prstGeom>
          <a:ln>
            <a:noFill/>
          </a:ln>
        </p:spPr>
      </p:pic>
      <p:pic>
        <p:nvPicPr>
          <p:cNvPr id="485" name="" descr=""/>
          <p:cNvPicPr/>
          <p:nvPr/>
        </p:nvPicPr>
        <p:blipFill>
          <a:blip r:embed="rId3"/>
          <a:stretch/>
        </p:blipFill>
        <p:spPr>
          <a:xfrm>
            <a:off x="0" y="4375080"/>
            <a:ext cx="3724200" cy="2482920"/>
          </a:xfrm>
          <a:prstGeom prst="rect">
            <a:avLst/>
          </a:prstGeom>
          <a:ln>
            <a:noFill/>
          </a:ln>
        </p:spPr>
      </p:pic>
      <p:pic>
        <p:nvPicPr>
          <p:cNvPr id="486" name="" descr=""/>
          <p:cNvPicPr/>
          <p:nvPr/>
        </p:nvPicPr>
        <p:blipFill>
          <a:blip r:embed="rId4"/>
          <a:stretch/>
        </p:blipFill>
        <p:spPr>
          <a:xfrm>
            <a:off x="5786280" y="4494240"/>
            <a:ext cx="3152880" cy="2363760"/>
          </a:xfrm>
          <a:prstGeom prst="rect">
            <a:avLst/>
          </a:prstGeom>
          <a:ln>
            <a:noFill/>
          </a:ln>
          <a:effectLst>
            <a:outerShdw dist="139498" dir="2700000">
              <a:srgbClr val="333333">
                <a:alpha val="65000"/>
              </a:srgbClr>
            </a:outerShdw>
          </a:effectLst>
        </p:spPr>
      </p:pic>
      <p:pic>
        <p:nvPicPr>
          <p:cNvPr id="487" name="" descr=""/>
          <p:cNvPicPr/>
          <p:nvPr/>
        </p:nvPicPr>
        <p:blipFill>
          <a:blip r:embed="rId5"/>
          <a:stretch/>
        </p:blipFill>
        <p:spPr>
          <a:xfrm>
            <a:off x="5214960" y="357120"/>
            <a:ext cx="3724200" cy="1716120"/>
          </a:xfrm>
          <a:prstGeom prst="rect">
            <a:avLst/>
          </a:prstGeom>
          <a:ln>
            <a:noFill/>
          </a:ln>
        </p:spPr>
      </p:pic>
      <p:pic>
        <p:nvPicPr>
          <p:cNvPr id="488" name="" descr=""/>
          <p:cNvPicPr/>
          <p:nvPr/>
        </p:nvPicPr>
        <p:blipFill>
          <a:blip r:embed="rId6"/>
          <a:stretch/>
        </p:blipFill>
        <p:spPr>
          <a:xfrm>
            <a:off x="500040" y="0"/>
            <a:ext cx="3071880" cy="2303640"/>
          </a:xfrm>
          <a:prstGeom prst="rect">
            <a:avLst/>
          </a:prstGeom>
          <a:ln>
            <a:noFill/>
          </a:ln>
        </p:spPr>
      </p:pic>
    </p:spTree>
  </p:cSld>
  <p:timing>
    <p:tnLst>
      <p:par>
        <p:cTn id="117" dur="indefinite" restart="never" nodeType="tmRoot">
          <p:childTnLst>
            <p:seq>
              <p:cTn id="11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321" name="CustomShape 1"/>
          <p:cNvSpPr/>
          <p:nvPr/>
        </p:nvSpPr>
        <p:spPr>
          <a:xfrm>
            <a:off x="304920" y="281160"/>
            <a:ext cx="8686800" cy="1190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pic>
        <p:nvPicPr>
          <p:cNvPr id="322" name="" descr=""/>
          <p:cNvPicPr/>
          <p:nvPr/>
        </p:nvPicPr>
        <p:blipFill>
          <a:blip r:embed="rId2"/>
          <a:stretch/>
        </p:blipFill>
        <p:spPr>
          <a:xfrm>
            <a:off x="0" y="0"/>
            <a:ext cx="9144000" cy="6858000"/>
          </a:xfrm>
          <a:prstGeom prst="rect">
            <a:avLst/>
          </a:prstGeom>
          <a:ln>
            <a:noFill/>
          </a:ln>
        </p:spPr>
      </p:pic>
    </p:spTree>
  </p:cSld>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323" name="" descr=""/>
          <p:cNvPicPr/>
          <p:nvPr/>
        </p:nvPicPr>
        <p:blipFill>
          <a:blip r:embed="rId2"/>
          <a:stretch/>
        </p:blipFill>
        <p:spPr>
          <a:xfrm>
            <a:off x="103320" y="450720"/>
            <a:ext cx="8894520" cy="1152720"/>
          </a:xfrm>
          <a:prstGeom prst="rect">
            <a:avLst/>
          </a:prstGeom>
          <a:ln>
            <a:noFill/>
          </a:ln>
        </p:spPr>
      </p:pic>
      <p:pic>
        <p:nvPicPr>
          <p:cNvPr id="324" name="" descr=""/>
          <p:cNvPicPr/>
          <p:nvPr/>
        </p:nvPicPr>
        <p:blipFill>
          <a:blip r:embed="rId3"/>
          <a:stretch/>
        </p:blipFill>
        <p:spPr>
          <a:xfrm>
            <a:off x="0" y="0"/>
            <a:ext cx="9248760" cy="6858000"/>
          </a:xfrm>
          <a:prstGeom prst="rect">
            <a:avLst/>
          </a:prstGeom>
          <a:ln>
            <a:noFill/>
          </a:ln>
        </p:spPr>
      </p:pic>
    </p:spTree>
  </p:cSld>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325" name="" descr=""/>
          <p:cNvPicPr/>
          <p:nvPr/>
        </p:nvPicPr>
        <p:blipFill>
          <a:blip r:embed="rId2"/>
          <a:stretch/>
        </p:blipFill>
        <p:spPr>
          <a:xfrm>
            <a:off x="450720" y="96840"/>
            <a:ext cx="8699760" cy="1487520"/>
          </a:xfrm>
          <a:prstGeom prst="rect">
            <a:avLst/>
          </a:prstGeom>
          <a:ln>
            <a:noFill/>
          </a:ln>
        </p:spPr>
      </p:pic>
      <p:sp>
        <p:nvSpPr>
          <p:cNvPr id="326" name="CustomShape 1"/>
          <p:cNvSpPr/>
          <p:nvPr/>
        </p:nvSpPr>
        <p:spPr>
          <a:xfrm>
            <a:off x="2071800" y="1554120"/>
            <a:ext cx="6919920" cy="5303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oAutofit/>
          </a:bodyPr>
          <a:p>
            <a:pPr marL="342720" indent="-341280" algn="ctr">
              <a:lnSpc>
                <a:spcPct val="80000"/>
              </a:lnSpc>
              <a:spcBef>
                <a:spcPts val="624"/>
              </a:spcBef>
            </a:pPr>
            <a:r>
              <a:rPr b="1" lang="ru-RU" sz="2500" spc="-1" strike="noStrike">
                <a:solidFill>
                  <a:srgbClr val="00421e"/>
                </a:solidFill>
                <a:latin typeface="Franklin Gothic Book"/>
                <a:ea typeface="Microsoft YaHei"/>
              </a:rPr>
              <a:t>Члены профсоюзного комитета:</a:t>
            </a:r>
            <a:endParaRPr b="0" lang="en-US" sz="2500" spc="-1" strike="noStrike">
              <a:solidFill>
                <a:srgbClr val="000000"/>
              </a:solidFill>
              <a:latin typeface="Arial"/>
            </a:endParaRPr>
          </a:p>
          <a:p>
            <a:pPr marL="341280" indent="-341280">
              <a:lnSpc>
                <a:spcPct val="80000"/>
              </a:lnSpc>
              <a:spcBef>
                <a:spcPts val="649"/>
              </a:spcBef>
              <a:buClr>
                <a:srgbClr val="53548a"/>
              </a:buClr>
              <a:buSzPct val="70000"/>
              <a:buFont typeface="Wingdings" charset="2"/>
              <a:buChar char=""/>
            </a:pPr>
            <a:r>
              <a:rPr b="1" lang="ru-RU" sz="2600" spc="-1" strike="noStrike">
                <a:solidFill>
                  <a:srgbClr val="00421e"/>
                </a:solidFill>
                <a:latin typeface="Times New Roman"/>
                <a:ea typeface="Times New Roman"/>
              </a:rPr>
              <a:t>Наумова И.В. - </a:t>
            </a:r>
            <a:r>
              <a:rPr b="0" lang="ru-RU" sz="2600" spc="-1" strike="noStrike">
                <a:solidFill>
                  <a:srgbClr val="424456"/>
                </a:solidFill>
                <a:latin typeface="Times New Roman"/>
                <a:ea typeface="Times New Roman"/>
              </a:rPr>
              <a:t>председатель профсоюзного комитета «ООШ № 14 отдела образования акимата г.Костаная»</a:t>
            </a:r>
            <a:endParaRPr b="0" lang="en-US" sz="2600" spc="-1" strike="noStrike">
              <a:solidFill>
                <a:srgbClr val="000000"/>
              </a:solidFill>
              <a:latin typeface="Arial"/>
            </a:endParaRPr>
          </a:p>
          <a:p>
            <a:pPr marL="341280" indent="-341280">
              <a:lnSpc>
                <a:spcPct val="80000"/>
              </a:lnSpc>
              <a:spcBef>
                <a:spcPts val="649"/>
              </a:spcBef>
              <a:buClr>
                <a:srgbClr val="53548a"/>
              </a:buClr>
              <a:buSzPct val="70000"/>
              <a:buFont typeface="Wingdings" charset="2"/>
              <a:buChar char=""/>
            </a:pPr>
            <a:r>
              <a:rPr b="1" lang="ru-RU" sz="2600" spc="-1" strike="noStrike">
                <a:solidFill>
                  <a:srgbClr val="00421e"/>
                </a:solidFill>
                <a:latin typeface="Times New Roman"/>
                <a:ea typeface="Times New Roman"/>
              </a:rPr>
              <a:t>Писаренко О.В. </a:t>
            </a:r>
            <a:r>
              <a:rPr b="0" lang="ru-RU" sz="2600" spc="-1" strike="noStrike">
                <a:solidFill>
                  <a:srgbClr val="424456"/>
                </a:solidFill>
                <a:latin typeface="Times New Roman"/>
                <a:ea typeface="Times New Roman"/>
              </a:rPr>
              <a:t>– председатель  организационно – массовой  комиссии</a:t>
            </a:r>
            <a:endParaRPr b="0" lang="en-US" sz="2600" spc="-1" strike="noStrike">
              <a:solidFill>
                <a:srgbClr val="000000"/>
              </a:solidFill>
              <a:latin typeface="Arial"/>
            </a:endParaRPr>
          </a:p>
          <a:p>
            <a:pPr marL="341280" indent="-341280">
              <a:lnSpc>
                <a:spcPct val="80000"/>
              </a:lnSpc>
              <a:spcBef>
                <a:spcPts val="649"/>
              </a:spcBef>
              <a:buClr>
                <a:srgbClr val="53548a"/>
              </a:buClr>
              <a:buSzPct val="70000"/>
              <a:buFont typeface="Wingdings" charset="2"/>
              <a:buChar char=""/>
            </a:pPr>
            <a:r>
              <a:rPr b="1" lang="ru-RU" sz="2600" spc="-1" strike="noStrike">
                <a:solidFill>
                  <a:srgbClr val="00421e"/>
                </a:solidFill>
                <a:latin typeface="Times New Roman"/>
                <a:ea typeface="Times New Roman"/>
              </a:rPr>
              <a:t>Тканова С.А. </a:t>
            </a:r>
            <a:r>
              <a:rPr b="0" lang="ru-RU" sz="2600" spc="-1" strike="noStrike">
                <a:solidFill>
                  <a:srgbClr val="424456"/>
                </a:solidFill>
                <a:latin typeface="Times New Roman"/>
                <a:ea typeface="Times New Roman"/>
              </a:rPr>
              <a:t>- председатель культмассовой комиссии и спортивно – оздоровительной комиссии</a:t>
            </a:r>
            <a:endParaRPr b="0" lang="en-US" sz="2600" spc="-1" strike="noStrike">
              <a:solidFill>
                <a:srgbClr val="000000"/>
              </a:solidFill>
              <a:latin typeface="Arial"/>
            </a:endParaRPr>
          </a:p>
          <a:p>
            <a:pPr marL="341280" indent="-341280">
              <a:lnSpc>
                <a:spcPct val="80000"/>
              </a:lnSpc>
              <a:spcBef>
                <a:spcPts val="649"/>
              </a:spcBef>
              <a:buClr>
                <a:srgbClr val="53548a"/>
              </a:buClr>
              <a:buSzPct val="70000"/>
              <a:buFont typeface="Wingdings" charset="2"/>
              <a:buChar char=""/>
            </a:pPr>
            <a:r>
              <a:rPr b="1" lang="ru-RU" sz="2600" spc="-1" strike="noStrike">
                <a:solidFill>
                  <a:srgbClr val="00421e"/>
                </a:solidFill>
                <a:latin typeface="Times New Roman"/>
                <a:ea typeface="Times New Roman"/>
              </a:rPr>
              <a:t>Савченко А.В.- </a:t>
            </a:r>
            <a:r>
              <a:rPr b="0" lang="ru-RU" sz="2600" spc="-1" strike="noStrike">
                <a:solidFill>
                  <a:srgbClr val="424456"/>
                </a:solidFill>
                <a:latin typeface="Times New Roman"/>
                <a:ea typeface="Times New Roman"/>
              </a:rPr>
              <a:t>председатель комиссии по социальной защите</a:t>
            </a:r>
            <a:endParaRPr b="0" lang="en-US" sz="2600" spc="-1" strike="noStrike">
              <a:solidFill>
                <a:srgbClr val="000000"/>
              </a:solidFill>
              <a:latin typeface="Arial"/>
            </a:endParaRPr>
          </a:p>
          <a:p>
            <a:pPr marL="341280" indent="-341280">
              <a:lnSpc>
                <a:spcPct val="80000"/>
              </a:lnSpc>
              <a:spcBef>
                <a:spcPts val="649"/>
              </a:spcBef>
              <a:buClr>
                <a:srgbClr val="53548a"/>
              </a:buClr>
              <a:buSzPct val="70000"/>
              <a:buFont typeface="Wingdings" charset="2"/>
              <a:buChar char=""/>
            </a:pPr>
            <a:r>
              <a:rPr b="1" lang="ru-RU" sz="2600" spc="-1" strike="noStrike">
                <a:solidFill>
                  <a:srgbClr val="00421e"/>
                </a:solidFill>
                <a:latin typeface="Times New Roman"/>
                <a:ea typeface="Times New Roman"/>
              </a:rPr>
              <a:t>Нуртазина Г.У.- </a:t>
            </a:r>
            <a:r>
              <a:rPr b="0" lang="ru-RU" sz="2600" spc="-1" strike="noStrike">
                <a:solidFill>
                  <a:srgbClr val="424456"/>
                </a:solidFill>
                <a:latin typeface="Times New Roman"/>
                <a:ea typeface="Times New Roman"/>
              </a:rPr>
              <a:t>председатель комиссии профсоюзного комитета по технике безопасности и охране труда </a:t>
            </a:r>
            <a:endParaRPr b="0" lang="en-US" sz="2600" spc="-1" strike="noStrike">
              <a:solidFill>
                <a:srgbClr val="000000"/>
              </a:solidFill>
              <a:latin typeface="Arial"/>
            </a:endParaRPr>
          </a:p>
          <a:p>
            <a:pPr marL="341280" indent="-341280">
              <a:lnSpc>
                <a:spcPct val="80000"/>
              </a:lnSpc>
              <a:spcBef>
                <a:spcPts val="649"/>
              </a:spcBef>
            </a:pPr>
            <a:endParaRPr b="0" lang="en-US" sz="2600" spc="-1" strike="noStrike">
              <a:solidFill>
                <a:srgbClr val="000000"/>
              </a:solidFill>
              <a:latin typeface="Arial"/>
            </a:endParaRPr>
          </a:p>
        </p:txBody>
      </p:sp>
    </p:spTree>
  </p:cSld>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327" name="" descr=""/>
          <p:cNvPicPr/>
          <p:nvPr/>
        </p:nvPicPr>
        <p:blipFill>
          <a:blip r:embed="rId2"/>
          <a:stretch/>
        </p:blipFill>
        <p:spPr>
          <a:xfrm>
            <a:off x="1238400" y="-189000"/>
            <a:ext cx="8051760" cy="1487520"/>
          </a:xfrm>
          <a:prstGeom prst="rect">
            <a:avLst/>
          </a:prstGeom>
          <a:ln>
            <a:noFill/>
          </a:ln>
        </p:spPr>
      </p:pic>
      <p:sp>
        <p:nvSpPr>
          <p:cNvPr id="328" name="CustomShape 1"/>
          <p:cNvSpPr/>
          <p:nvPr/>
        </p:nvSpPr>
        <p:spPr>
          <a:xfrm>
            <a:off x="1509840" y="1143000"/>
            <a:ext cx="7634160" cy="731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oAutofit/>
          </a:bodyPr>
          <a:p>
            <a:pPr marL="342720" indent="-341280">
              <a:lnSpc>
                <a:spcPct val="80000"/>
              </a:lnSpc>
              <a:spcBef>
                <a:spcPts val="624"/>
              </a:spcBef>
            </a:pPr>
            <a:r>
              <a:rPr b="1" lang="ru-RU" sz="2500" spc="-1" strike="noStrike">
                <a:solidFill>
                  <a:srgbClr val="7030a0"/>
                </a:solidFill>
                <a:latin typeface="Franklin Gothic Book"/>
                <a:ea typeface="Microsoft YaHei"/>
              </a:rPr>
              <a:t>Членами профсоюза являются 105 педагогов из 105 работающих в школе</a:t>
            </a:r>
            <a:endParaRPr b="0" lang="en-US" sz="2500" spc="-1" strike="noStrike">
              <a:solidFill>
                <a:srgbClr val="000000"/>
              </a:solidFill>
              <a:latin typeface="Arial"/>
            </a:endParaRPr>
          </a:p>
          <a:p>
            <a:pPr marL="341280" indent="-341280">
              <a:lnSpc>
                <a:spcPct val="80000"/>
              </a:lnSpc>
              <a:spcBef>
                <a:spcPts val="624"/>
              </a:spcBef>
            </a:pPr>
            <a:endParaRPr b="0" lang="en-US" sz="2500" spc="-1" strike="noStrike">
              <a:solidFill>
                <a:srgbClr val="000000"/>
              </a:solidFill>
              <a:latin typeface="Arial"/>
            </a:endParaRPr>
          </a:p>
        </p:txBody>
      </p:sp>
      <p:pic>
        <p:nvPicPr>
          <p:cNvPr id="329" name="" descr=""/>
          <p:cNvPicPr/>
          <p:nvPr/>
        </p:nvPicPr>
        <p:blipFill>
          <a:blip r:embed="rId3"/>
          <a:stretch/>
        </p:blipFill>
        <p:spPr>
          <a:xfrm>
            <a:off x="5000760" y="3222720"/>
            <a:ext cx="4143240" cy="3635280"/>
          </a:xfrm>
          <a:prstGeom prst="rect">
            <a:avLst/>
          </a:prstGeom>
          <a:ln>
            <a:noFill/>
          </a:ln>
        </p:spPr>
      </p:pic>
      <p:graphicFrame>
        <p:nvGraphicFramePr>
          <p:cNvPr id="330" name="Object 2"/>
          <p:cNvGraphicFramePr/>
          <p:nvPr/>
        </p:nvGraphicFramePr>
        <p:xfrm>
          <a:off x="1643040" y="1143000"/>
          <a:ext cx="3214800" cy="4062240"/>
        </p:xfrm>
        <a:graphic>
          <a:graphicData uri="http://schemas.openxmlformats.org/presentationml/2006/ole">
            <p:oleObj r:id="rId4" spid="">
              <p:embed/>
              <p:pic>
                <p:nvPicPr>
                  <p:cNvPr id="331" name="" descr=""/>
                  <p:cNvPicPr/>
                  <p:nvPr/>
                </p:nvPicPr>
                <p:blipFill>
                  <a:blip r:embed="rId5"/>
                  <a:stretch/>
                </p:blipFill>
                <p:spPr>
                  <a:xfrm>
                    <a:off x="1643040" y="1143000"/>
                    <a:ext cx="3214800" cy="4062240"/>
                  </a:xfrm>
                  <a:prstGeom prst="rect">
                    <a:avLst/>
                  </a:prstGeom>
                  <a:ln>
                    <a:noFill/>
                  </a:ln>
                </p:spPr>
              </p:pic>
            </p:oleObj>
          </a:graphicData>
        </a:graphic>
      </p:graphicFrame>
    </p:spTree>
  </p:cSld>
  <p:timing>
    <p:tnLst>
      <p:par>
        <p:cTn id="15" dur="indefinite" restart="never" nodeType="tmRoot">
          <p:childTnLst>
            <p:seq>
              <p:cTn id="16" dur="indefinite" nodeType="mainSeq">
                <p:childTnLst>
                  <p:par>
                    <p:cTn id="17" dur="indefinite" fill="hold">
                      <p:stCondLst>
                        <p:cond delay="0"/>
                      </p:stCondLst>
                      <p:childTnLst>
                        <p:par>
                          <p:cTn id="18" dur="indefinite" fill="hold">
                            <p:stCondLst>
                              <p:cond delay="0"/>
                            </p:stCondLst>
                            <p:childTnLst>
                              <p:par>
                                <p:cTn id="19" dur="indefinite" nodeType="afterEffect" fill="hold" presetClass="entr" presetID="2" presetSubtype="4">
                                  <p:stCondLst>
                                    <p:cond delay="0"/>
                                  </p:stCondLst>
                                  <p:childTnLst>
                                    <p:set>
                                      <p:cBhvr>
                                        <p:cTn id="20" dur="1" fill="hold">
                                          <p:stCondLst>
                                            <p:cond delay="0"/>
                                          </p:stCondLst>
                                        </p:cTn>
                                        <p:tgtEl>
                                          <p:spTgt spid="331"/>
                                        </p:tgtEl>
                                        <p:attrNameLst>
                                          <p:attrName>style.visibility</p:attrName>
                                        </p:attrNameLst>
                                      </p:cBhvr>
                                      <p:to>
                                        <p:strVal val="visible"/>
                                      </p:to>
                                    </p:set>
                                    <p:anim calcmode="lin" valueType="num">
                                      <p:cBhvr additive="repl">
                                        <p:cTn id="21" dur="2000" fill="hold"/>
                                        <p:tgtEl>
                                          <p:spTgt spid="331"/>
                                        </p:tgtEl>
                                        <p:attrNameLst>
                                          <p:attrName>ppt_x</p:attrName>
                                        </p:attrNameLst>
                                      </p:cBhvr>
                                      <p:tavLst>
                                        <p:tav tm="0">
                                          <p:val>
                                            <p:strVal val="#ppt_x"/>
                                          </p:val>
                                        </p:tav>
                                        <p:tav tm="100000">
                                          <p:val>
                                            <p:strVal val="#ppt_x"/>
                                          </p:val>
                                        </p:tav>
                                      </p:tavLst>
                                    </p:anim>
                                    <p:anim calcmode="lin" valueType="num">
                                      <p:cBhvr additive="repl">
                                        <p:cTn id="22" dur="2000" fill="hold"/>
                                        <p:tgtEl>
                                          <p:spTgt spid="3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332" name="" descr=""/>
          <p:cNvPicPr/>
          <p:nvPr/>
        </p:nvPicPr>
        <p:blipFill>
          <a:blip r:embed="rId2"/>
          <a:stretch/>
        </p:blipFill>
        <p:spPr>
          <a:xfrm>
            <a:off x="853920" y="23760"/>
            <a:ext cx="7851960" cy="1487520"/>
          </a:xfrm>
          <a:prstGeom prst="rect">
            <a:avLst/>
          </a:prstGeom>
          <a:ln>
            <a:noFill/>
          </a:ln>
        </p:spPr>
      </p:pic>
      <p:grpSp>
        <p:nvGrpSpPr>
          <p:cNvPr id="333" name="Group 1"/>
          <p:cNvGrpSpPr/>
          <p:nvPr/>
        </p:nvGrpSpPr>
        <p:grpSpPr>
          <a:xfrm>
            <a:off x="152280" y="2133720"/>
            <a:ext cx="9294840" cy="4189320"/>
            <a:chOff x="152280" y="2133720"/>
            <a:chExt cx="9294840" cy="4189320"/>
          </a:xfrm>
        </p:grpSpPr>
        <p:sp>
          <p:nvSpPr>
            <p:cNvPr id="334" name="CustomShape 2"/>
            <p:cNvSpPr/>
            <p:nvPr/>
          </p:nvSpPr>
          <p:spPr>
            <a:xfrm>
              <a:off x="685800" y="2133720"/>
              <a:ext cx="8075520" cy="4189320"/>
            </a:xfrm>
            <a:prstGeom prst="rect">
              <a:avLst/>
            </a:prstGeom>
            <a:noFill/>
            <a:ln>
              <a:noFill/>
            </a:ln>
          </p:spPr>
          <p:style>
            <a:lnRef idx="0"/>
            <a:fillRef idx="0"/>
            <a:effectRef idx="0"/>
            <a:fontRef idx="minor"/>
          </p:style>
        </p:sp>
        <p:sp>
          <p:nvSpPr>
            <p:cNvPr id="335" name="CustomShape 3"/>
            <p:cNvSpPr/>
            <p:nvPr/>
          </p:nvSpPr>
          <p:spPr>
            <a:xfrm>
              <a:off x="152280" y="2362320"/>
              <a:ext cx="4875480" cy="3222360"/>
            </a:xfrm>
            <a:custGeom>
              <a:avLst/>
              <a:gdLst/>
              <a:ahLst/>
              <a:rect l="0" t="0" r="r" b="b"/>
              <a:pathLst>
                <a:path w="13545" h="8953">
                  <a:moveTo>
                    <a:pt x="0" y="0"/>
                  </a:moveTo>
                  <a:lnTo>
                    <a:pt x="11632" y="0"/>
                  </a:lnTo>
                  <a:lnTo>
                    <a:pt x="13544" y="4476"/>
                  </a:lnTo>
                  <a:lnTo>
                    <a:pt x="11632" y="8952"/>
                  </a:lnTo>
                  <a:lnTo>
                    <a:pt x="0" y="8952"/>
                  </a:lnTo>
                  <a:lnTo>
                    <a:pt x="1911" y="4476"/>
                  </a:lnTo>
                  <a:lnTo>
                    <a:pt x="0" y="0"/>
                  </a:lnTo>
                </a:path>
              </a:pathLst>
            </a:custGeom>
            <a:gradFill rotWithShape="0">
              <a:gsLst>
                <a:gs pos="0">
                  <a:srgbClr val="3b86cb"/>
                </a:gs>
                <a:gs pos="100000">
                  <a:srgbClr val="1b3e5e"/>
                </a:gs>
              </a:gsLst>
              <a:lin ang="0"/>
            </a:gradFill>
            <a:ln w="38160">
              <a:solidFill>
                <a:srgbClr val="eaeaea"/>
              </a:solidFill>
              <a:miter/>
            </a:ln>
            <a:effectLst>
              <a:outerShdw dist="109184" dir="3271692">
                <a:srgbClr val="333333">
                  <a:alpha val="50000"/>
                </a:srgbClr>
              </a:outerShdw>
            </a:effectLst>
          </p:spPr>
          <p:style>
            <a:lnRef idx="0"/>
            <a:fillRef idx="0"/>
            <a:effectRef idx="0"/>
            <a:fontRef idx="minor"/>
          </p:style>
          <p:txBody>
            <a:bodyPr lIns="90000" rIns="90000" tIns="46800" bIns="46800" anchor="ctr">
              <a:noAutofit/>
            </a:bodyPr>
            <a:p>
              <a:pPr algn="ctr">
                <a:lnSpc>
                  <a:spcPct val="100000"/>
                </a:lnSpc>
              </a:pPr>
              <a:r>
                <a:rPr b="0" lang="ru-RU" sz="3200" spc="-1" strike="noStrike">
                  <a:solidFill>
                    <a:srgbClr val="ffffff"/>
                  </a:solidFill>
                  <a:latin typeface="Franklin Gothic Book"/>
                </a:rPr>
                <a:t>   </a:t>
              </a:r>
              <a:r>
                <a:rPr b="0" lang="ru-RU" sz="3200" spc="-1" strike="noStrike">
                  <a:solidFill>
                    <a:srgbClr val="ffffff"/>
                  </a:solidFill>
                  <a:latin typeface="Franklin Gothic Book"/>
                  <a:ea typeface="Times New Roman"/>
                </a:rPr>
                <a:t>Проф-союзное </a:t>
              </a:r>
              <a:endParaRPr b="0" lang="en-US" sz="3200" spc="-1" strike="noStrike">
                <a:solidFill>
                  <a:srgbClr val="000000"/>
                </a:solidFill>
                <a:latin typeface="Arial"/>
              </a:endParaRPr>
            </a:p>
            <a:p>
              <a:pPr algn="ctr">
                <a:lnSpc>
                  <a:spcPct val="100000"/>
                </a:lnSpc>
              </a:pPr>
              <a:r>
                <a:rPr b="0" lang="ru-RU" sz="3200" spc="-1" strike="noStrike">
                  <a:solidFill>
                    <a:srgbClr val="ffffff"/>
                  </a:solidFill>
                  <a:latin typeface="Franklin Gothic Book"/>
                  <a:ea typeface="Times New Roman"/>
                </a:rPr>
                <a:t>собрание</a:t>
              </a:r>
              <a:endParaRPr b="0" lang="en-US" sz="3200" spc="-1" strike="noStrike">
                <a:solidFill>
                  <a:srgbClr val="000000"/>
                </a:solidFill>
                <a:latin typeface="Arial"/>
              </a:endParaRPr>
            </a:p>
          </p:txBody>
        </p:sp>
        <p:sp>
          <p:nvSpPr>
            <p:cNvPr id="336" name="CustomShape 4"/>
            <p:cNvSpPr/>
            <p:nvPr/>
          </p:nvSpPr>
          <p:spPr>
            <a:xfrm>
              <a:off x="2971800" y="2440080"/>
              <a:ext cx="4799160" cy="3222360"/>
            </a:xfrm>
            <a:custGeom>
              <a:avLst/>
              <a:gdLst/>
              <a:ahLst/>
              <a:rect l="0" t="0" r="r" b="b"/>
              <a:pathLst>
                <a:path w="13333" h="8953">
                  <a:moveTo>
                    <a:pt x="0" y="0"/>
                  </a:moveTo>
                  <a:lnTo>
                    <a:pt x="11764" y="0"/>
                  </a:lnTo>
                  <a:lnTo>
                    <a:pt x="13332" y="4476"/>
                  </a:lnTo>
                  <a:lnTo>
                    <a:pt x="11764" y="8952"/>
                  </a:lnTo>
                  <a:lnTo>
                    <a:pt x="0" y="8952"/>
                  </a:lnTo>
                  <a:lnTo>
                    <a:pt x="1567" y="4476"/>
                  </a:lnTo>
                  <a:lnTo>
                    <a:pt x="0" y="0"/>
                  </a:lnTo>
                </a:path>
              </a:pathLst>
            </a:custGeom>
            <a:gradFill rotWithShape="0">
              <a:gsLst>
                <a:gs pos="0">
                  <a:srgbClr val="cc3300"/>
                </a:gs>
                <a:gs pos="100000">
                  <a:srgbClr val="5e1800"/>
                </a:gs>
              </a:gsLst>
              <a:lin ang="0"/>
            </a:gradFill>
            <a:ln w="38160">
              <a:solidFill>
                <a:srgbClr val="eaeaea"/>
              </a:solidFill>
              <a:miter/>
            </a:ln>
            <a:effectLst>
              <a:outerShdw dist="109184" dir="3271692">
                <a:srgbClr val="333333">
                  <a:alpha val="50000"/>
                </a:srgbClr>
              </a:outerShdw>
            </a:effectLst>
          </p:spPr>
          <p:style>
            <a:lnRef idx="0"/>
            <a:fillRef idx="0"/>
            <a:effectRef idx="0"/>
            <a:fontRef idx="minor"/>
          </p:style>
          <p:txBody>
            <a:bodyPr lIns="90000" rIns="90000" tIns="46800" bIns="46800" anchor="ctr">
              <a:noAutofit/>
            </a:bodyPr>
            <a:p>
              <a:pPr algn="ctr">
                <a:lnSpc>
                  <a:spcPct val="100000"/>
                </a:lnSpc>
              </a:pPr>
              <a:r>
                <a:rPr b="0" lang="ru-RU" sz="3200" spc="-1" strike="noStrike">
                  <a:solidFill>
                    <a:srgbClr val="ffffff"/>
                  </a:solidFill>
                  <a:latin typeface="Franklin Gothic Book"/>
                </a:rPr>
                <a:t>     </a:t>
              </a:r>
              <a:r>
                <a:rPr b="0" lang="ru-RU" sz="3200" spc="-1" strike="noStrike">
                  <a:solidFill>
                    <a:srgbClr val="ffffff"/>
                  </a:solidFill>
                  <a:latin typeface="Franklin Gothic Book"/>
                </a:rPr>
                <a:t>ПРОФКОМ</a:t>
              </a:r>
              <a:endParaRPr b="0" lang="en-US" sz="3200" spc="-1" strike="noStrike">
                <a:solidFill>
                  <a:srgbClr val="000000"/>
                </a:solidFill>
                <a:latin typeface="Arial"/>
              </a:endParaRPr>
            </a:p>
          </p:txBody>
        </p:sp>
        <p:sp>
          <p:nvSpPr>
            <p:cNvPr id="337" name="CustomShape 5"/>
            <p:cNvSpPr/>
            <p:nvPr/>
          </p:nvSpPr>
          <p:spPr>
            <a:xfrm>
              <a:off x="5943600" y="2440080"/>
              <a:ext cx="3503520" cy="3222360"/>
            </a:xfrm>
            <a:custGeom>
              <a:avLst/>
              <a:gdLst/>
              <a:ahLst/>
              <a:rect l="0" t="0" r="r" b="b"/>
              <a:pathLst>
                <a:path w="9734" h="8953">
                  <a:moveTo>
                    <a:pt x="0" y="0"/>
                  </a:moveTo>
                  <a:lnTo>
                    <a:pt x="8646" y="0"/>
                  </a:lnTo>
                  <a:lnTo>
                    <a:pt x="9733" y="4476"/>
                  </a:lnTo>
                  <a:lnTo>
                    <a:pt x="8646" y="8952"/>
                  </a:lnTo>
                  <a:lnTo>
                    <a:pt x="0" y="8952"/>
                  </a:lnTo>
                  <a:lnTo>
                    <a:pt x="1086" y="4476"/>
                  </a:lnTo>
                  <a:lnTo>
                    <a:pt x="0" y="0"/>
                  </a:lnTo>
                </a:path>
              </a:pathLst>
            </a:custGeom>
            <a:gradFill rotWithShape="0">
              <a:gsLst>
                <a:gs pos="0">
                  <a:srgbClr val="5cb68d"/>
                </a:gs>
                <a:gs pos="100000">
                  <a:srgbClr val="2b5441"/>
                </a:gs>
              </a:gsLst>
              <a:lin ang="0"/>
            </a:gradFill>
            <a:ln w="38160">
              <a:solidFill>
                <a:srgbClr val="eaeaea"/>
              </a:solidFill>
              <a:miter/>
            </a:ln>
            <a:effectLst>
              <a:outerShdw dist="109184" dir="3271692">
                <a:srgbClr val="333333">
                  <a:alpha val="50000"/>
                </a:srgbClr>
              </a:outerShdw>
            </a:effectLst>
          </p:spPr>
          <p:style>
            <a:lnRef idx="0"/>
            <a:fillRef idx="0"/>
            <a:effectRef idx="0"/>
            <a:fontRef idx="minor"/>
          </p:style>
          <p:txBody>
            <a:bodyPr lIns="90000" rIns="90000" tIns="46800" bIns="46800" anchor="ctr">
              <a:noAutofit/>
            </a:bodyPr>
            <a:p>
              <a:pPr algn="ctr">
                <a:lnSpc>
                  <a:spcPct val="100000"/>
                </a:lnSpc>
              </a:pPr>
              <a:r>
                <a:rPr b="0" lang="ru-RU" sz="2800" spc="-1" strike="noStrike">
                  <a:solidFill>
                    <a:srgbClr val="ffffff"/>
                  </a:solidFill>
                  <a:latin typeface="Franklin Gothic Book"/>
                </a:rPr>
                <a:t>   </a:t>
              </a:r>
              <a:r>
                <a:rPr b="0" lang="ru-RU" sz="2800" spc="-1" strike="noStrike">
                  <a:solidFill>
                    <a:srgbClr val="ffffff"/>
                  </a:solidFill>
                  <a:latin typeface="Franklin Gothic Book"/>
                  <a:ea typeface="Times New Roman"/>
                </a:rPr>
                <a:t>Комиссии </a:t>
              </a:r>
              <a:endParaRPr b="0" lang="en-US" sz="2800" spc="-1" strike="noStrike">
                <a:solidFill>
                  <a:srgbClr val="000000"/>
                </a:solidFill>
                <a:latin typeface="Arial"/>
              </a:endParaRPr>
            </a:p>
            <a:p>
              <a:pPr algn="ctr">
                <a:lnSpc>
                  <a:spcPct val="100000"/>
                </a:lnSpc>
              </a:pPr>
              <a:r>
                <a:rPr b="0" lang="ru-RU" sz="2800" spc="-1" strike="noStrike">
                  <a:solidFill>
                    <a:srgbClr val="ffffff"/>
                  </a:solidFill>
                  <a:latin typeface="Franklin Gothic Book"/>
                </a:rPr>
                <a:t>   </a:t>
              </a:r>
              <a:r>
                <a:rPr b="0" lang="ru-RU" sz="2800" spc="-1" strike="noStrike">
                  <a:solidFill>
                    <a:srgbClr val="ffffff"/>
                  </a:solidFill>
                  <a:latin typeface="Franklin Gothic Book"/>
                  <a:ea typeface="Times New Roman"/>
                </a:rPr>
                <a:t>и службы </a:t>
              </a:r>
              <a:r>
                <a:rPr b="0" lang="ru-RU" sz="2800" spc="-1" strike="noStrike">
                  <a:solidFill>
                    <a:srgbClr val="ffffff"/>
                  </a:solidFill>
                  <a:latin typeface="Franklin Gothic Book"/>
                </a:rPr>
                <a:t>    </a:t>
              </a:r>
              <a:r>
                <a:rPr b="0" lang="ru-RU" sz="2800" spc="-1" strike="noStrike">
                  <a:solidFill>
                    <a:srgbClr val="ffffff"/>
                  </a:solidFill>
                  <a:latin typeface="Franklin Gothic Book"/>
                  <a:ea typeface="Times New Roman"/>
                </a:rPr>
                <a:t>профкома</a:t>
              </a:r>
              <a:endParaRPr b="0" lang="en-US" sz="2800" spc="-1" strike="noStrike">
                <a:solidFill>
                  <a:srgbClr val="000000"/>
                </a:solidFill>
                <a:latin typeface="Arial"/>
              </a:endParaRPr>
            </a:p>
          </p:txBody>
        </p:sp>
      </p:grpSp>
    </p:spTree>
  </p:cSld>
  <p:timing>
    <p:tnLst>
      <p:par>
        <p:cTn id="23" dur="indefinite" restart="never" nodeType="tmRoot">
          <p:childTnLst>
            <p:seq>
              <p:cTn id="24" dur="indefinite" nodeType="mainSeq">
                <p:childTnLst>
                  <p:par>
                    <p:cTn id="25" dur="indefinite" fill="hold">
                      <p:stCondLst>
                        <p:cond delay="0"/>
                      </p:stCondLst>
                      <p:childTnLst>
                        <p:par>
                          <p:cTn id="26" dur="indefinite" fill="hold">
                            <p:stCondLst>
                              <p:cond delay="0"/>
                            </p:stCondLst>
                            <p:childTnLst>
                              <p:par>
                                <p:cTn id="27" dur="indefinite" nodeType="afterEffect" fill="hold" presetClass="entr" presetID="21" presetSubtype="8">
                                  <p:stCondLst>
                                    <p:cond delay="0"/>
                                  </p:stCondLst>
                                  <p:childTnLst>
                                    <p:set>
                                      <p:cBhvr>
                                        <p:cTn id="28" dur="1" fill="hold">
                                          <p:stCondLst>
                                            <p:cond delay="0"/>
                                          </p:stCondLst>
                                        </p:cTn>
                                        <p:tgtEl>
                                          <p:spTgt spid="333"/>
                                        </p:tgtEl>
                                        <p:attrNameLst>
                                          <p:attrName>style.visibility</p:attrName>
                                        </p:attrNameLst>
                                      </p:cBhvr>
                                      <p:to>
                                        <p:strVal val="visible"/>
                                      </p:to>
                                    </p:set>
                                    <p:animEffect filter="wheel(8)" transition="in">
                                      <p:cBhvr additive="repl">
                                        <p:cTn id="29" dur="2000"/>
                                        <p:tgtEl>
                                          <p:spTgt spid="333"/>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395</TotalTime>
  <Application>LibreOffice/6.1.5.2$Linux_X86_64 LibreOffice_project/10$Build-2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2021-03-30T12:02:49Z</dcterms:created>
  <dc:creator>Comp_1</dc:creator>
  <dc:description/>
  <dc:language>en-US</dc:language>
  <cp:lastModifiedBy>88</cp:lastModifiedBy>
  <dcterms:modified xsi:type="dcterms:W3CDTF">2021-04-07T05:34:11Z</dcterms:modified>
  <cp:revision>68</cp:revision>
  <dc:subject/>
  <dc:title>Слайд 1</dc:title>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24755949</vt:lpwstr>
  </property>
  <property fmtid="{D5CDD505-2E9C-101B-9397-08002B2CF9AE}" name="NXPowerLiteSettings" pid="3">
    <vt:lpwstr>F7000400038000</vt:lpwstr>
  </property>
  <property fmtid="{D5CDD505-2E9C-101B-9397-08002B2CF9AE}" name="NXPowerLiteVersion" pid="4">
    <vt:lpwstr>S9.1.2</vt:lpwstr>
  </property>
</Properties>
</file>